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5" r:id="rId3"/>
    <p:sldId id="297" r:id="rId4"/>
    <p:sldId id="303" r:id="rId5"/>
    <p:sldId id="304" r:id="rId6"/>
    <p:sldId id="305" r:id="rId7"/>
    <p:sldId id="306" r:id="rId8"/>
    <p:sldId id="307" r:id="rId9"/>
    <p:sldId id="298" r:id="rId10"/>
    <p:sldId id="299" r:id="rId11"/>
    <p:sldId id="300" r:id="rId12"/>
    <p:sldId id="301" r:id="rId13"/>
    <p:sldId id="302" r:id="rId14"/>
    <p:sldId id="316" r:id="rId15"/>
    <p:sldId id="308" r:id="rId16"/>
    <p:sldId id="309" r:id="rId17"/>
    <p:sldId id="311" r:id="rId18"/>
    <p:sldId id="312" r:id="rId19"/>
    <p:sldId id="313" r:id="rId20"/>
    <p:sldId id="314" r:id="rId21"/>
    <p:sldId id="315" r:id="rId22"/>
    <p:sldId id="317" r:id="rId23"/>
    <p:sldId id="318" r:id="rId24"/>
    <p:sldId id="319" r:id="rId25"/>
    <p:sldId id="324" r:id="rId26"/>
    <p:sldId id="320" r:id="rId27"/>
    <p:sldId id="321" r:id="rId28"/>
    <p:sldId id="322" r:id="rId29"/>
    <p:sldId id="323" r:id="rId30"/>
    <p:sldId id="325" r:id="rId31"/>
    <p:sldId id="326" r:id="rId32"/>
    <p:sldId id="327" r:id="rId33"/>
    <p:sldId id="328" r:id="rId34"/>
    <p:sldId id="330" r:id="rId35"/>
    <p:sldId id="329" r:id="rId36"/>
    <p:sldId id="331" r:id="rId37"/>
    <p:sldId id="33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60" d="100"/>
          <a:sy n="60" d="100"/>
        </p:scale>
        <p:origin x="-322" y="-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23T17:05:56.4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19420 4815,'35'0,"18"0,-18 0,1 0,52 0,-35 0,-18 0,0 0,36 0,-53 0,17 0,0 0,-17 0,52 0,-52 0,0 0,-1 0,19-17,-19 17,1 0,-1 0,19 0,-19 0,1 0,-18-18,18 18,-1 0,1 0,0 0,-1 0,1 0,17 0,-17 0,-1 0,1 0,0-18,-1 18,1 0,0-17,-1 17,18 0,-17 0,0 0,-1 0,1 0,0 0,-1 0,1 0,0 0,35 0,-36 0,1 0,17 0,-17 0,35 0,-18 0,-17 0,-1-18,1 18,-1 0,1 0,0 0,-1 0,1 0,17 0,-17 0,0 0,-1 0,1 0,-1 0,1 0,0 0,-1 0,19 0,-19 0,1 0,0 0,-1 0,1 0,0 0,-1 0,1-18,17 18,-17 0,-1 0,1 0,0 0,-1 0,1 0,0 0,-1 0,18 0,-17 0,-18-17,18 17,-1 0,1 0,0 0,-1 0,1 0,0 0,17 0,-18 0,1 0,0 0,-1-36,1 36,17 0,36 0,-36 0,-17 0,-1 0,1-17,0 17,-1 0,1 0,53 0,-54 0,1 0,-1-18,1 18,0 0,-1 0,36 0,-35 0,0 0,-1 0,1-17,-1 17,1 0,0 0,-1 0,1-18,17 18,-17 0,0 0,-1 0,1 0,-1 0,1 0,0 0,-1 0,19 0,-19-18,1 18,0 0,-1 0,1 0,0 0,17 0,18 0,-36 0,1 0,0 0,-1 0,1 18,0-18,-1 0,36 0,-35 18,-1-18,1 0,0 0,-18 17,35-17,-17 18,-1-18,18 0,-17 0,0 35,-1-35,1 0,0 18,-1-18,1 0,0 0,17 0,-18 17,1-17,0 0,-1 0,1 18,0-18,-1 0,1 18,17-18,-17 0,0 0,17 17,-18-17,1 0,0 18,17-18,18 0,-35 0,-1 0,1 0,-1 18,1-18,0 0,-1 0,1 0,17 0,-17 0,0 0,-1 17,1-17,-1 0,1 0,0 0,-1 0,19 0,-19 0,1 18,0-18,17 0,-17 0,17 0,0 0,-17 0,-1 0,19 0,-19 0,1 0,0 0,-1 0,18 0,-17 0,0 0,-1 0,1 0,0 0,17 0,-17 0,34 0,-34 0,0 0,-1 0,1 0,0 0,-1 0,1 0,0 0,17 0,-18 0,1 0,0 0,-1 0,1 0,0 0,17 0,36 0,-54 0,36 0,-35 0,-1 0,36 0,-35 0,0 0,17 0,-18 0,1 0,0 0,35 0,-36 0,1 0,0 0,-1 0,1 0,-1 0,1 0,0 0,17 0,-17 0,-1-18,1 18,0 0,-1 0,1 0,-1 0,1 0,35 0,-35 0,-54 0,19 0,-1 0,0 0,1 0,-1 0,-17 18,17-18,-17 0,17 0,1 0,-1 0,0 0,1 18,-1-18,1 0,-36 0,35 17,-17-17,17 0,0 0,1 0,-1 0,1 0,-19 0,19 0,-1 18,0-18,1 0,-1 0,0 0,1 0,17 17,-18-17,-17 0,17 0,1 0,-1 0,0 0,-35 0,36 0,-36 0,35 0,-17 0,17 0,-17 0,17 18,-35-18,36 0,-36 0,35 0,-17 0,17 0,-35 0,36 0,-18 0,-1 0,19 18,-36-18,17 0,1 0,18 0,-1 0,0 0,1 0,-1 0,0 0,-17 0,17 0,1 0,-1 0,0 0,1 0,-1 0,1 0,-1 0,0 0,-17 0,17 0,1 0,-1 0,0 0,1 0,-1 0,-17-18,-18 18,18 0,17 0,0 0,1 0,-1 0,1 0,-1 0,-17 0,17 0,-17 0,17 0,-17 0,-18 0,0 0,18 0,-18 0,35 0,-17 0,0 0,-1 0,19 0,-1 0,-17 35,17-35,0 0,-34 0,34 0,-17 0,-1 0,19 0,-1 0,0 0,-17 0,18 0,-1 0,0 0,1 0,-1 0,0 0,1 0,-1 0,0 0,-17 0,17 0,1 0,-1 0,1 0,-1 0,0 0,-17 18,-18-18,35 0,1 0,-1 0,1 0,-1 0,0 0,-17 0,-18 0,0 0,36 0,-19 0,1 0,0 0,-1 0,-17 0,36 0,-1 0,1 0,-1 0,-17 0,17 0,0 0,1 0,-1 0,0 0,1 0,-1 0,1 0,-19 0,19 0,-1 0,0 0,1 0,17 35,-18-35,0 0,1 0,-1 0,-17 0,0 0,17 18,0-18,1 0,-19 0,-34 0,52 18,-17-18,17 0,1 0,-1 0,0 17,1-17,-19 0,19 0,-1 0,18 18,-17-18,-1 0,0 0,1 0,-1 0,0 0,-17 0,17 0,1 0,-1 0,1 0,-1 0,0 17,1-17,-1 0,-17 0,17 0,0 0,1 0,-1 0,1 0,-1 0,0 0,1 0,-19 0,19 0,-1 0,0 0,1 0,-1 0,0 0,1 0,-54 0,36 0,17 0,1 0,-1 0,0 0,1 0,-1 0,-17 0,17 0,1 0,-1 0,0 0,1 0,-1 0,0 0,1 0,-18 0,17 0,0 0,1 0,-1 0,0 0,1 0,-1 0,0 0,-17 0,18 0,-1 18,0-18,1 0,-1 0,0 0,1 0,-1 0,0 0,1 0,-1 0,0 0,1 0,-1 0,1 0,-1 0,-17 0,17 0,0 0,1 0,-1 0,0 0,1 0,-1 0,1 0,-19 0,19 0,-1 0,18-18,0 1,-18 17,18-18,-17 18,17-17,0-1,0-17,0 17,0 0,0 1,0-1,0 0,0 1,0-1,0 1,17 17,1 0,0 0,17-18,-17 18,-1 0,1 0,-1-18,1 18,0 0,17-17,0 17,-17 0,0-18,-1 18,1 0,-1 0,1 0,0 0,-1 0,1 0,0 0,-1 0,1-18,0 18,-1 0,1 0,0 0,17 0,-18 0,1 0,0 0,-1 0,1-17,0 17,17 0,35 0,-34 0,17 0,-36 0,1 0,0 0,34 0,-52-18,18 18,17 0,-17 0,0 0,-1 0,1 0,35 0,0-35,-36 35,1 0,17 0,-17 0,17 0,-17 0,17 0,-17 0,17-36,-17 36,52 0,-34 0,-19 0,18 0,1 0,34 0,-34 0,-1 0,18 0,-36 0,36 0,-35 0,17 0,-17 0,17 0,-17 0,52 0,-52 0,0 0,-1 0,1 0,0 0,-1 0,1 0,-1 0,19 0,-19 0,1-17,0 17,-1 0,1 0,0 0,-1 0,-17-18,18 18,17 0,-17 0,-1 0,1 0,0 0,-1 0,1 0,0 0,-1 0,18 0,-17 0,0 0,-1 0,1 0,0 0,-1 0,1 0,0 0,17 0,-17 0,-1 0,1 0,-18 18,0 17,0-17,-18-1,1-17,-19 18,19-18,-1 18,0-18,-17 0,35 17,-35-17,17 18,-52-18,52 0,-17 18,17-18,0 0,1 17,-36-17,35 0,1 18,-1-18,0 0,1 0,-19 18,19-18,-36 0,35 0,1 0,-1 0,0 0,1 0,-1 0,18 17,-18-17,1 0,-19 0,36 18,-17-18,-1 0,18 17,-17-17,-1 0,0 0,36 0,0 0,17 0,18 0,-36 0,19 0,-1 0,-17 0,17 0,0 0,-17 0,-1 0,19 0,-19 0,1 0,0 0,-1 0,36 0,-35 0,-1 0,1 0,0 0,-1 0,1 0,0 0,-1 0,18 18,-17-18,0 0,-1 0,1 0,0 0,-1 0,1 0,0 0,17 0,-17 0,-1 0,1 0,-1 0,1 0,17 0,-17 0,17 0,-17 0,17 0,-17 0,17-18,-17 18,52 0,-52 0,0 0,-1 0,1 0,-1 0,1 0,0 0,-1 0,19 0,-19 0,1 0,0 0,-1 0,1 0,0 0,-1 0,1 0,-1 0,19 0,-19 0,19 0,-19 0,1 0,0 0,-1 0,1 0,17 0,-17 0,-1-17,1 17,0 0,-1 0,19 0,-19 0,36 0,-35 0,-1 0,1 0,0 0,-1 0,1 0,52 0,-52 0,0 0,-1 0,1 0,17 0,-17 0,0 0,35 0,-36 0,1 0,17 0,-17 0,17 0,18 0,-35 0,-1 0,1 0,-1 0,1 0,17 0,-17 0,17 0,-17 0,0 0,17 35,-18-35,1 0,0 0,-1 0,1 0,17 0,1 0,-19 0,1 0,35 18,-36-18,1 0,35 0,-18 0,-17 0,0 17,17-17,-18 0,54 0,-53 0,17 0,-17 0,-1 0,1 0,-1 0,19 0,-19 0,1 0,0 0,-1 0,1 0,0 0,-1 0,1 0,17 0,-17 0,-1 0,1 0,0 0,-1 0,1 0,0 0,-1 0,19 0,-19 0,1 0,-1 0,1 0,0 0,-1 0,1 0,0 0,17 0,-17 0,-1 0,1 0,-1 0,1 0,0 0,-1 0,1 0,17 0,-17 0,0 0,-1 0,1 0,-1 0,1 0,0 0,-1 0,19 0,-19 0,1 0,0 0,-1 0,1 0,-1 0,1 0,0 0,-18 18,0 17,0-17,0 0,-18-18,0 0,1 0,-1 0,1 0,-1 0,0 0,-17 0,17 0,1 0,-1 0,0 0,1 0,-1 0,1 0,-1 0,-17 0,17 0,0 0,1 0,-1 0,0 0,1 0,-1 0,1 0,-19 0,36 17,-17-17,-1 0,0 0,1 0,-1 0,0 0,1 0,-1 0,-17 0,17 0,1 0,-1 0,0 0,1 0,-1 0,0 0,1 0,-19 0,19 0,-1 0,1 0,-1 0,0 0,1 0,17-17,-18 17,0 0,-17 0,17 0,1 0,-1 0,1 0,-1 0,0 0,1 0,-1 0,-17 0,17 0,0 0,1 0,-1 0,1 0,-1 0,0 0,1 0,-19 0,36-18,-17 18,-1 0,0 0,1 0,-1 0,1 0,-1 0,0 0,-17 0,17 0,1 0,-1 0,0 0,1 0,-1 0,0 0,1 0,-1 0,-35 0,36 0,-1 0,0 0,1 0,-1 0,0 0,1 18,-36-18,53 17,-18-17,1 0,-1 18,0-18,1 17,-1-17,0 0,1 0,17 18,-35-18,17 0,0 18,1-18,-1 0,0 0,1 0,-1 17,0-17,-17 0,35 18,-18-18,1 0,-1 0,18 35,-17-35,-1 0,0 0,1 0,-1 0,-17 0,35 18,-18-18,0 18,1-18,-1 0,1 0,-1 0,0 0,1 0,17 17,-36-17,19 0,-1 0,0 18,1-18,-1 0,1 17,-1-17,0 0,-35 18,36-18,-1 0,0 0,1 0,-1 18,1-18,-1 0,-53 0,54 0,-1 0,0 17,-17-17,17 0,1 0,-1 0,-17 0,0 0,17 0,0 0,1 0,-1 0,-17 0,0 0,17 0,-35 0,18 0,17 0,0 0,1 0,-18 0,17 0,0 0,1 0,-1 0,0 0,1 0,-1 0,0 0,-17 0,17 0,1-17,-1 17,1 0,-1 0,0 0,1 0,-1-18,-17 18,17 0,0 0,1 0,-1-18,1 18,-1 0,0 0,-35-17,36 17,-1 0,0 0,1 0,-1-18,1 18,-1 0,0 0,-35 0,53-17,-17 17,-1 0,0 0,1 0,-1 0,1-18,-1 18,-35 0,35 0,1 0,-1 0,0 0,1 0,-1 0,18-35,-18 35,1 0,-18 0,17 0,0 0,1 0,-1 0,0 0,1 0,-1 0,0 0,-17 0,18 0,-1 0,0 17,1-17,-1 0,0 0,1 18,-1-18,-17 0,17 0,1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30T06:14:47.9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582 9119,'0'-18,"18"18,52 0,-52 0,17 0,0 0,1 0,-19 0,54 0,17 0,-53 0,36 0,0 0,-19 0,54 0,-70 0,-1 0,0 0,-17 0,-1 0,36 0,-35 0,17 0,0 0,-17 0,17 0,36 0,-36 0,36 0,-36 0,0 0,1 0,-19 0,36 0,-35 0,-1 0,1 0,35 0,-18 0,36 0,-36 0,53 0,-70 0,52 0,-52 0,0 0,17 0,0 0,1 0,34 0,1 0,-18 0,17 0,-35 0,71 0,-53 0,18 0,-1 0,-34 0,34 0,-35 0,36 0,-36 0,36 0,17 0,-17 0,17 0,-18 0,1 0,-18 0,0 0,0 0,-18 0,35 0,-34 0,34 0,-52 0,52 0,-34 0,34 0,-34 0,-19 0,18 0,1 0,-19 0,19 0,-19 0,1 0,0 0,17 0,-18 0,1 0,0 0,52 0,-34 0,-1 0,-17 0,-1 0,54 0,-54 0,1 0,0 0,17 0,-17 0,-1 0,1 0,17 0,-17 0,-1 0,1 18,35 0,-35-18,-1 17,1 1,-1 0,1-1,0-17,-1 18,19-18,-19 0,1 17,0 1,-1 0,1-18,-1 0,1 0,0 17,-36-17,0 0,-34 0,16 0,19 0,-54 0,53 0,-34 0,16 0,-70 18,71-18,-53 35,70-17,-17-18,-18 0,36 0,-19 0,19 18,-1-18,0 0,-35 0,36 0,-36 0,35 0,-17 0,-36 0,54 0,-1 17,-17-17,17 0,1 0,-1 0,-17 0,-18 18,-18-18,36 0,-36 0,36 0,-88 0,34 0,1 0,18 0,-54 0,36 0,0 0,-18 0,71 0,-54 0,54 0,-35 0,34 0,-34 0,52 0,-35 0,0 0,0 0,36 0,-18 0,-18 0,35 0,0 0,1 0,-19 0,19 0,-1 0,-35 0,36 0,-1 0,0 0,-17 0,17 0,-17 0,-18 0,18 0,17 0,-35 0,36 0,-54 0,54 0,-1 0,0 0,-35 0,-35 0,53 0,-71 0,18 0,-36 0,1 0,-1 0,-52 0,53 0,-1 0,1 0,17 0,53 0,0 0,18 0,-53 0,52 0,-17 0,36 0,-1 0,0 0,-17 0,17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30T06:14:57.7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10918 9207,'18'0,"35"0,-18 0,36 0,-36 0,35 0,19 0,-19 0,18 0,71 0,-53-17,17 17,1-36,-18 36,-53 0,17-35,1 35,-36-35,-17 35,17 0,-17 0,-1 0,1 0,35 0,-36 0,1 0,17 0,18 0,18 0,-36 0,36 0,-54 0,1 0,0 0,17 0,0 0,-17 0,52 0,-34 0,52 0,-18 0,-52 0,17 0,1 0,-19 0,18 0,18 0,-17 0,34 0,-35 0,54 0,-54 0,71 0,-36-18,-34 18,-19 0,19-18,-1 18,-18 0,19 0,17 0,-36 0,36 0,-18 0,36 0,-53 0,35 0,-18 0,35 0,-34 0,-19 0,36 0,-18 0,-17 0,17 0,-17 0,0 0,35 0,-36 0,19 0,16 0,-34 0,0 0,35 0,-36 0,1 0,0 0,17 0,-18 0,19 0,-1 0,-17 0,-1 0,54 0,-36 0,-17 0,35 0,0 0,-18 0,0 0,-17 0,17 0,0 0,36 0,-53 0,17 0,35 0,-34 0,34 0,-35 0,36 0,-36 0,53 0,-70 0,35 0,-35 0,-1 0,1 0,17 0,1 0,-19 0,36 0,-35 0,-1 0,54 0,-53 0,-1 0,18 0,1 0,34 0,-34 0,34 0,-35 0,-17 0,35 0,-35 0,-1 0,18 0,-17 0,0 0,-1 0,19 0,-19 0,1 0,0 0,35 0,-36 0,18 0,1 0,-1 18,-17 0,35-1,-36 1,18 17,-35-17,0 0,0-1,0 1,0 17,0-17,18-1,0 1,-1-18,19 18,-1-18,-17 0,-1 0,18 35,-17-35,0 0,-1 18,1-18,35 0,-35 0,-1 17,-34-17,-1 0,-53 0,54 0,-36 0,35 0,-17 0,-36 0,36 0,-35 0,34 0,-34 0,52 0,0 0,-34 18,-1-18,17 0,19 0,-19 35,1-35,17 0,1 0,-1 0,-52 18,52-18,-35 0,18 0,17 0,-52 35,34-35,1 0,-18 0,-17 0,34 0,-34 0,-1 0,-17 0,0 0,-36 0,36 0,0 0,35 0,35 0,-34 0,34 0,0 0,-35 0,36 0,-54 0,36 0,-36 0,54 0,-19 0,-34 0,52 0,-35 0,36 0,-19 0,-34 0,-18 0,17 0,1 0,-54 0,89 0,-53 0,-1 0,54 0,-71 0,53 0,36 0,-36 0,18 0,-1 0,19 0,-19 0,1 0,17 0,-70 0,71 0,-36 0,0 0,0 0,35 0,1 0,-19 0,-17 18,36-18,-36 0,-18 0,1 0,-18 0,52 0,-52 0,17 0,36 0,-35 0,34 0,-34 0,35 0,17 0,-17 0,17 0,-35 0,0 0,36 0,-72 0,54 0,-35 0,34 0,-34 0,-19 0,54 0,-35 0,34 0,-52 0,35 0,0 0,36 0,-54 0,54 0,-1 0,0 0,-17 0,17 0,1 0,-1 0,-17 0,17 0,0 0,-17-18,18 0,-19 1,-34-19,52 36,-17-17,-18 17,18-18,17 1,-35 17,35-18,1 18,-54-18,54 1,17-1,-18 0,-17 18,70 0,-17 0,70 0,-18 0,36 0,0 0,17 0,-34 0,-54 0,36 0,-36 0,0 0,18 0,0 0,-35 0,70 0,-53 0,36 0,-1 0,-17 0,0 0,0 0,0 0,-18 0,0 0,-17 0,17 0,-17 0,17 0,18 0,-18 0,-17 0,17 0,1 0,-19 0,18 0,18 0,-35 0,35 0,-18 0,0 0,18 0,-35 0,53 0,-54 0,19 0,-19 0,18 0,18 0,-17 0,-19 0,36 0,0 0,35 0,-35 0,0 0,0 0,-35 0,35 0,-36 0,19 0,-1 0,35 0,19 0,-54 0,53 0,-35 0,35 0,-17 0,-36 0,53 0,-53 0,71 0,-18 0,-17 0,-18 36,53-36,-71 0,53 0,-17 0,-36 0,36 0,-54 0,1 0,0 0,17 0,0 0,-17 0,52 0,-52 0,0 0,17 0,0 0,-17 0,17 0,-17 0,-1 0,1 0,17 0,-17 0,-1 0,1 0,17 0,-17 0,0 0,-1 0,19 0,-19 0,1 0,-1 0,54 0,-53 0,-1 0,36 0,-35 0,17-18,18 0,-35 18,17-17,-17 17,-1 0,1 0,0 0,17 0,-18 0,1 0,0 0,17 0,-17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30T06:15:10.4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4445 8413,'53'0,"35"0,71 0,52 0,36-35,0 0,53 17,-88 18,35-70,-71 70,-17 0,-36 0,18 0,18 0,53-36,-89 36,54 0,-54 0,54 0,-54 0,1 0,-36 0,35 0,1 0,17 0,-53 0,35 0,1 0,-1 0,-52 0,52 0,-34 0,69 0,-17-17,36-19,-18 36,52-70,-70 52,-17 18,-18-17,-71 17,0 0,0 0,-17 0,70 0,-17 0,-36 0,53 0,1 0,-19 17,36-17,-18 36,0-36,-70 0,70 0,-53 0,54 0,-54 0,18 0,-18 0,36 0,-36 0,-17 0,34 0,-16 0,17 0,-18 0,-17 0,17 0,0 0,36 0,-1 0,18 0,-17 0,-18 0,17 0,-34 0,34 0,-52 0,0 0,17 0,18 0,-18 0,0 0,-17 0,0 0,34 17,-34-17,0 0,52 0,-52 0,35 18,-18-18,71 53,-71-36,36-17,-1 0,1 18,-53-18,34 0,-34 0,17 18,-17-18,0 0,-1 0,54 53,-54-53,19 17,-1-17,-17 18,17-18,71 18,-36 34,-34-52,34 0,-52 18,-1-18,1 0,17 18,-17-18,0 0,-1 0,19 0,-19 0,1 0,-1 17,19-17,-1 0,-17 0,52 0,-52 0,35 0,-36 0,1 0,0 0,17 0,-17 0,-1 0,-52 0,-71 0,18 0,53 0,-54 0,19 0,-1 0,1 0,-18 0,17 0,-17 0,0 0,-1 0,19 0,-54 0,1 0,-89 0,89 0,-1 0,54 0,-54 53,54-53,-36 18,53-18,-17 0,-19 0,19 0,-1 0,-17 0,70 0,1 18,-1-18,-17 0,17 0,1 0,-1 0,-17 0,17 0,0 0,1 0,-19 0,-16 0,34 0,-17 0,17 0,-17 0,-36 0,36 0,-36 0,-17 0,53 0,-36 0,54 0,-19 0,-34 0,52 0,-17 0,0 0,17 0,0 0,-35 0,36 0,-54 0,54 0,-1 0,0 0,-17 0,0 0,-36 0,54 0,-19 0,1 0,17 0,-17 0,0 0,17 0,1 0,-1 0,-35 0,18 0,17 0,-17 0,17 0,1 0,-1 0,0 17,1-17,-36 35,0-35,18 0,17 0,-35 18,35-18,1 0,-19 0,19 18,-1-18,0 0,-17 0,-18 0,0 0,36 0,-1 0,-52 0,52 0,-17 17,-1-17,19 0,-1 0,0 0,-17 0,0 0,17 0,-35 0,36 0,-1 0,0 0,-35 0,36 0,-1 0,1 0,-1 0,0 0,1 0,-1 0,-17 0,17 0,-17 0,0 0,17 0,-17 0,-36 0,53 0,-52 0,35 0,-54 0,54 0,-71 0,53 0,-17 0,-1 0,36 0,-53 0,17 0,54 0,-72 0,72 0,-54 0,36 0,-36 0,36 0,-35 0,34 0,19 0,-54 0,53 0,1 0,-36 0,35 0,1 0,-36 0,35 0,-52 0,52 0,0 0,1 0,-19 0,19 0,-1 0,-35 0,36 0,-1 0,0 0,-52 0,52 0,-35 0,18 0,17 0,-70 0,17 0,36 0,-53 0,17 0,-17 0,0 0,0 0,35 0,0 0,0 0,18 0,0 0,17 0,-53 0,54 0,-36 0,35 0,-17 0,0 0,17 0,0 0,1 0,-19 0,-16 0,34 0,-35 0,18 0,-18 0,17 0,19 0,-36 0,35 0,-70-35,70 35,1-18,-36 18,35 0,-52 0,52 0,-17-17,0 17,17 0,-17 0,-18 0,53-18,-18 18,0 0,1 0,-1 0,-35-35,36 17,-19 18,1 0,17 0,-17 0,-18-35,36 35,-19 0,19 0,-19 0,1 0,0-18,17 18,-35 0,106 0,106 0,123 0,-35 0,88 0,0 0,0-105,-52 87,17 18,-54-71,-34 36,-35 17,-1-17,36 35,-89-35,18-18,-17 53,-54-18,18 18,18 0,-18-17,-17 17,17 0,0 0,-70 0,53 0,-36 0,18 0,0 0,0 0,-1 0,37 0,-54 0,53 0,-17 0,-1 0,18 0,36 0,-36 0,36 0,17 0,-53 0,-18 0,19 0,-36 0,17 0,18 0,-17 0,-36 0,71 0,-88 17,34-17,19 18,0 17,-36-17,106 35,-106-53,1 17,69 1,-69 0,-1 35,-17-53,34 17,-16-17,-19 18,1-18,35 0,0 18,0-18,-36 0,36 35,-17-35,-1 0,35 0,-34 0,-19 0,19 0,-19 0,1 0,0 0,17 0,-18 0,1 0,53 0,-36 0,35 0,-34 0,-19 0,36 0,0 0,0 0,0 0,0 0,-35 0,52 0,-52 0,-71 0,-159 0,-88 0,18 0,-53 0,88 0,-35 0,35 0,71 0,17 0,35 0,36 0,-18 0,71 0,-53 0,70 0,1 0,-54 0,53 0,-52 0,35 0,-36 0,-52 0,34 0,19 0,-18 0,-18 0,70 0,-34 0,52 0,1 0,-19 0,19 0,-1 0,0 0,-17 0,18 0,-1 0,0 0,-35-18,36 18,-36 0,35 0,-35 0,-35 0,17 0,36 0,18 0,-36 0,17 0,-17 0,36 0,-18 0,-18 0,0 0,0 0,-53 0,71 0,-36 0,18 0,-17 0,34 0,-34 0,35 0,-36 0,36 0,-18 0,35 0,1 0,-1 0,-17 0,17 0,0 0,1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30T06:15:19.4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4551 10477,'88'0,"71"0,-36 0,159 0,-17 0,17 0,0 0,-70 0,0 0,-89 0,1 0,-54 0,1 0,-36 0,53 0,0 0,-17 0,0 0,17 0,0 0,-18 0,19 0,-1 0,35 0,-52 0,-1 0,54 0,-36 0,-53 0,71 0,-18 0,-52 0,52 0,-18 0,1 0,0 0,-19 0,19 0,-53 0,17 0,0 0,36 0,-54 0,19 0,-1 0,18 0,0 0,0 0,-36 0,36 0,-35 0,17 0,-17 0,-1 0,1 0,0 0,17 0,-17 0,-1 0,1 0,17 0,18 0,0 0,-35 0,17 0,35 0,-34 0,17 0,-36 0,1 0,0 0,17 0,-18 0,1 0,17 0,1 0,-19 0,54 0,-53 0,-1 0,1 0,-1-18,1 18,0 0,35-17,-36 17,1 0,0 0,-1 0,1 0,-18 17,0 1,0 0,-18-18,1 17,-1-17,0 0,-17 0,17 0,71 0,18 0,17 0,0 0,-53 0,71 0,-18 0,1 0,-19 0,1 0,-36 0,-17 0,-1 0,1 0,0 0,-1 0,19 0,-19 0,1 0,-1 0,19 0,-19 0,72 0,-37 0,54 0,18 0,-1 0,-35 0,36 0,-36 0,-17 0,17 0,-71 0,72 0,-19 0,-34 0,52 0,-53 0,36 0,17 0,-53 0,36 0,-36 0,71 0,-89 0,36 0,-18 0,-17 0,17 0,-17 0,17 0,36 0,-53 0,52 0,-52 0,17 0,0 0,-17 0,0 0,34 0,-34 0,17 0,18 0,-17 0,34 0,-35 0,-17 0,17 0,-17 0,0 0,-1 0,19 0,-19 0,1 0,-1 0,19 0,-19 0,1 0,0 0,17 0,-17 0,-1 0,1 0,52 0,-52 0,35 0,-18 0,36 0,-54 0,1 0,0 0,-1 0,19 0,-19 0,1 0,17 0,-17 0,-1 0,1 0,17 0,-17 0,0 0,-1 0,1 18,0-18,-1 0,1 18,-1-1,1 1,0-18,-1 18,-17-1,0 1,-17-1,-19-17,1 18,18-18,-19 0,19 0,-1 0,0 0,-35 0,36 0,-1 0,-35 0,36 0,17-18,0 1,-18-36,0 35,1 1,-1 17,-17-18,17 0,0 1,1 17,-1 0,-17-18,0 18,17 0,0 0,1 0,-19 0,19 0,-1 0,1 0,-36 0,35 0,0 0,1 0,-19 0,19 0,-1 0,1 0,-19 0,19 0,-1 0,0 0,-17 0,17 0,-17 0,0 0,17 0,1 0,-1 0,-17 0,-18 0,35 0,-17 0,17 0,1 0,-1-18,-17 18,17 0,0 0,1 0,-36-17,35 17,1 0,-19 0,19 0,-1 0,0 0,-17 0,-18-35,35 17,-17 18,0 0,-36 0,1 0,17 0,0 0,0 0,35 0,-52 0,52 0,1 0,-1 0,-17 0,17 0,-17 0,0 0,-1-18,-34 18,52 0,-17 0,-36 0,-17 0,35 0,-35 0,0 0,52 0,-52 0,35 0,0 0,-52 0,69 0,19 0,-36 0,0 0,18 0,17 0,0 0,1 0,-19 0,19 0,-1 0,-35 0,36 0,-1 0,0 0,-52 0,52 0,0 0,-17 0,18 0,-1 0,-35 0,35 0,1 0,-1 0,-17 0,17 0,0 0,1 0,-18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30T06:15:29.2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19226 10548,'18'0,"17"0,35 0,1 0,17 0,71 0,53 0,70 0,0 0,-35 0,-35 0,-36 0,-53 0,-52 0,-36 0,-17 0,17 0,1 0,-36 17,17 1,1 0,-1-1,1-17,0 0,-1 0,19 0,-19 0,1 0,0 0,52 0,-35 0,1 0,-1 0,-17 0,34 0,-34 0,0 0,-1 0,19 0,-19 0,-17-17,0-19,-17 19,-19-19,1 1,17 17,-17-34,18 34,-1 18,0 0,1 0,-19 0,-17 0,1 0,-1 0,35 0,-35 0,18 0,0 0,-36 18,-35-1,88-17,-123 18,88-18,-35 0,18 35,-1-35,1 0,34 0,-34 0,34 0,-34 0,35 0,-89 0,36 0,0 0,17 0,1 0,34 0,-34 0,52 0,-35 0,18 0,17 0,-35 0,36 0,-1 0,1 0,-19 0,19 0,-19-18,1 18,17 0,1 0,-1 0,1-17,-1-1,0 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30T06:15:33.5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723 11253,'18'0,"52"-17,-52 17,53 0,-19 0,37 0,-1 0,0 0,36 0,-54 0,54 0,17-53,-53 53,0-36,-17 36,-36 0,18 0,17-17,-34 17,-1 0,-17 0,17 0,0 0,18 0,0 0,0 0,0 0,0 0,35 0,-53 0,0 0,18 0,-35 0,35 0,-35 0,-1 0,18 0,1 0,-19 0,19 0,-19 0,19 0,-1 0,-18 0,1 0,0 0,35 0,-36 0,1 0,0 0,-1 0,1 17,-1-17,54 18,-53 0,-1-18,1 17,0 1,-1 0,1-1,0 1,-18 17,0-17,17-1,-34-17,-1 0,0 0,-17 0,17 0,1 0,-1 0,-17 0,17 0,-17 0,-18 0,18 0,-36 0,53 0,1 0,-1 0,-17 0,17 0,1 0,-1 0,-17 0,17 0,0 0,1 0,-18 0,17 0,0 0,1 0,-19 0,19 0,-1 0,0 0,-35 0,36 0,-54 0,54 0,-1 0,0 0,-35 0,36 18,-1-18,-17 0,17 0,1 0,-54 0,53 0,-17 0,-18 0,0 0,0 0,1 0,-1 35,0-35,0 0,0 0,18 0,-1 0,1 0,-18 0,35 0,1 0,-18 0,17 0,-17 0,-1 0,19 0,-1 0,0 0,-17 0,18 0,-1 0,0 0,1 0,-1 0,0 0,1 0,-1 0,-17 0,17 0,1 0,-1 0,-17 0,17 0,0 0,1 0,-36 0,35 0,0 0,-52 0,52 0,-17 0,17 0,1 0,-1 0,0 0,-17 0,18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30T06:15:48.3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10636 11183,'106'0,"-18"0,36 0,34 0,19 0,70 0,-89 0,54 0,35 0,-71 0,-17 0,17 0,-123 0,53 0,-71 0,1 0,-19 0,1 0,17 0,-17 0,0 0,-1 0,18 0,18 17,-35-17,17 0,-17 0,0 0,-1 0,19 0,-19 0,18 0,36 0,-36 0,36 0,17 0,-17 0,-19 0,1 0,36 0,-1 0,-71 0,72 36,-54-19,18 1,-18-18,53 0,0 0,-35 0,0 0,18 0,52 0,-52 0,52 0,-87 0,52 0,-18 0,-34 0,-19 0,19 0,16 0,1 0,0 0,0 0,-17 0,69 0,-69 17,52-17,18 0,-71 0,53 0,-17 0,-1 0,-17 0,0 0,0 0,-18 0,18 0,-18 0,36 0,-36 0,-17 0,35 0,-36 0,54 0,-36 0,36 0,-36 0,0 0,1 0,17 0,-18 0,-18 0,1 0,35 0,-35 0,-1 0,54 0,-36 0,-17 0,35 0,-18 0,18 0,0 18,0-18,-36 0,1 0,0 0,17 0,-17 0,-1 0,1 0,17 0,0 0,18 53,-35-53,17 0,-17 0,17 0,-17 0,-1 0,1 0,17 0,-17 0,0 0,-1 0,19 0,-19 0,1 0,-1 0,19 0,-19 0,1 0,17 18,-17-18,0 0,-1 0,1 17,17-17,18 18,-35-18,-54 0,19 0,-54 0,36 0,-53 0,17 0,-52 0,35 0,-107 0,37 0,-89 0,35 0,36 0,52 0,36 0,0 0,35 0,0 0,0 0,0 0,0 0,18 0,0 0,-53 0,17 0,0 0,-17 0,53 0,-71 53,36-53,34 0,-52 17,71-17,-54 0,36 36,-54-36,37 0,-37 0,19 0,-36 0,35 17,-34-17,16 0,-34 0,17 53,53-53,-70 0,17 0,0 0,-35 0,53 0,-71 18,88-18,-52 0,0 0,-1 0,53 35,-17-35,0 0,35 0,0 0,36 0,-1 0,-53 0,36 0,0 0,-18 0,0 0,18 0,-71 0,71 0,-54 0,1 0,-18 0,54 0,-72 0,18 0,-17 0,35 0,-36 0,54 0,17 0,-18 0,53 0,-17 0,-35 0,52 0,0 0,-17 0,17 0,1 0,-36 0,0 0,35 0,-35 0,36 0,-1 0,-17 0,17 0,1 0,-19-17,-17-1,36 0,-1 18,0-17,1-1,52 18,18 0,88-53,18 35,53 18,-1-35,-34 0,87-18,-140 53,-36-35,-18 35,19 0,-19 0,1 0,-18 0,52 0,-52 0,53 0,-18 0,-52 0,52 0,18 0,-71 0,35 0,-52 0,35 0,-35 0,17 0,0 0,-17 0,0 0,-1 0,18 0,-17 17,0-17,-1 0,36 0,-35 0,0 0,-1 0,18 0,-17 0,0 0,-1 0,36 0,-17 0,34 0,-35 0,54 0,-19 0,1 0,17 0,-18 0,-34 0,-19 0,19 0,-19 0,19 0,16 0,-34 0,17 0,1 0,-19 0,1 0,35 0,0 0,-36 0,36 0,18 0,-36 0,-17 0,35 36,-36-36,19 0,34 0,-17 17,-18-17,1 0,34 0,-52 0,17 18,0 0,18-18,-35 0,35 0,-18 0,0 0,18 0,0 0,0 0,0 0,0 0,35 0,-53 0,36 0,-53 0,35 0,-36 0,1 0,-1 0,19 0,-19 0,1 0,0 0,17 0,-17 17,-1-17,54 0,-36 0,53 0,-52 0,69 0,-69 0,34 0,18 0,1 0,-72 0,1 0,-1 0,19 0,-19 0,1 0,0 0,52 0,-52 0,0 0,17 0,-18 0,1 0,0 0,-54 0,-34 0,35 0,-36 0,0 0,-17 0,0 0,-18 0,18 0,0 0,0 0,-36 0,-52 0,52 0,-87 18,34-18,19 17,16 19,1-19,53 19,53-36,-36 17,54-17,-36 0,35 0,1 0,-1 0,-35 0,35 0,-17 0,-18 0,0 0,0 0,-53 0,-17 0,0 0,-1 0,1 0,-1 0,-17 0,88 0,-17 0,-54 0,36 0,17 0,-52 0,-89 0,89 0,-1 0,-52 0,17 0,-17 0,-18 0,17 0,-34 0,87 0,-123 0,124 0,35 0,-36 0,-17 0,106 0,-53 0,-1 0,36 0,36 0,-18 0,17 0,0 0,1 0,-19 0,89 0,18-35,17 35,71-53,17 0,1 18,-36 17,-71 1,18-36,-70 53,17 0,18 0,-35 0,17 0,-17 0,-1 0,19 0,34 0,-35 0,36 0,17 0,-52 0,52 0,0 0,18 0,-18 0,0 0,0 0,36 0,-18 0,17 0,1 0,-1 0,0 0,1 0,17 0,-17 0,-1 0,-35 0,36 0,-54 0,18 0,-17 0,-36 0,36 0,-54 0,72 0,-72 0,19 0,16 0,54 0,-70 0,34 0,-17 0,18 0,-54 0,54 0,-54 0,1 0,35 0,-35 0,-1 0,1 0,35 0,-36 0,1 0,70-18,-70 18,17 0,-17 0,17-18,0 18,18 0,-35 0,17 0,-17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30T06:15:55.3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22807 15804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30T06:16:00.9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22824 14040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8T06:56:39.6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9984 670,'17'0,"36"0,-35 0,-1 0,19 18,-19-18,1 0,35 0,-35 0,34 0,-34 0,17 0,1 0,-19 0,36 0,-35 0,0 0,-1 0,18 0,-17 0,35 0,-35 0,-1 0,36 0,-18 0,18 0,-35 0,35 0,-18 0,-17 0,35 0,-36 0,19 0,-1 0,36 0,-19 0,19 0,-18 0,17 0,1 0,-18 0,-18 0,53 0,-52 0,17 0,17 0,-35 0,54 0,-54 0,18 0,-18 0,36 0,-1 0,-17 0,0 0,18 0,-1 0,1 0,-18 0,52 0,-69 0,52 0,-53 0,18 0,-18 0,18 0,-35 0,35 0,-35 0,-1 0,54 0,-18 0,17 0,-52 0,17 0,36 0,-54 0,19 0,-1 0,53 0,-53 0,36 0,17 0,-53 0,18 0,0 0,0 0,-18 0,54 0,-37 0,-16 0,17 0,-36 0,1 0,0 0,-1 0,54 0,-18 0,-18 0,18 0,-18 0,36 0,17 0,-53 0,18 0,-18 0,18 0,-35 0,35 0,-18 0,18 0,-35 0,17 0,-17 0,17 0,35 0,-52 0,70 0,-52 0,34 0,18 0,-17 0,-1 0,1 0,35 0,-18 0,18 0,-36 0,36 0,-53 0,35 0,-17 0,17 0,18 0,-53 0,17 0,19 0,16 0,1 0,0 0,-18 0,-35 0,18 0,17 0,-53 0,36 0,17 0,-53 0,18 0,-35 0,-1 0,19 0,-19 0,1 0,35 0,-18 0,0 0,1 0,34 0,-34 0,17 0,-18 0,35 0,-34-18,17 18,17 0,-17 0,18 0,-54 0,36-17,-35 17,-1 0,19 0,-19 0,1 0,17 0,-17 0,0 0,-1 0,-17 17,0 1,0 17,0-17,0-1,0 19,0-19,0 1,0 0,0 17,0-17,0-1,0 19,0-1,-17-18,-1 19,18-19,0 1,-18-18,-17 18,17-18,1 0,-36 0,17 0,1 0,-18 0,18 0,0 0,-18 0,35 0,-52 0,52 0,-17 0,-36 0,1-36,34 36,-34 0,52 0,-35 0,36 0,-1 0,-17 0,17 0,-17 0,-1 0,1 0,18 0,-36 0,17 0,-17 0,36 0,-18 0,-1 0,19 0,-36 0,35 0,-35 0,18 0,-18 0,18 0,-18 0,17 0,-16 0,16 0,-34 0,52 0,-52 0,52 0,-35 0,35 0,-17 0,-36 0,54 0,-54 0,54 0,-36 0,17 0,-16 0,34 0,0 0,1 0,-19 0,1 0,17 0,-17 0,18 0,-19 0,1 0,0 18,-18-18,0 0,18 0,17 0,-35 0,18 0,-36 18,54-18,-19 0,1 0,-18 0,35 0,-17 0,-18 0,18 0,0 0,-1 0,-34 53,35-53,-36 0,18 0,18 0,-18 35,18-35,17 0,-35 0,18 0,0 0,-18 0,0 17,-36-17,54 0,-71 36,89-36,-54 17,54-17,-19 0,1 0,-18 0,18 18,-36-18,36 0,-36 18,1-18,-18 53,52-53,-69 17,34-17,0 0,1 18,-36-18,18 17,35-17,0 0,-18 0,36 0,-71 36,71-19,-18-17,0 0,0 0,-17 0,34 0,-34 0,17 0,0 0,-35 0,35 0,0 0,-35 0,35 0,18 0,-18 0,17 0,-16 0,16 0,19 0,-36 0,35 0,-35 0,18 0,-18 0,18 0,-1 0,1 0,-18 0,18 0,17 0,-35 0,36 0,-36 0,18-35,17 35,-17 0,17 0,0 0,-35 0,36 0,-1 0,-17 0,0 0,17 0,-53-53,54 53,-18 0,17 0,-35 0,18-17,17 17,-17 0,17 0,0 0,18-18,-35 18,0 0,17 0,-35 0,18-18,17 1,1 17,-1 0,1 0,-19 0,19 0,-1-18,0 18,-35 0,36 0,-18 0,17-18,0 18,1 0,-19 0,19 0,-1 0,0-17,1 17,-1 0,-17-18,0 0,17 18,-17-17,-1 17,19 0,-1-18,0 18,-17 0,18-17,-1 17,-17 0,17 0,0 0,-17 0,17 0,1 0,-1 0,1 0,-1 0,0-18,18 0,0 1,0-19,0 19,0-1,0-17,0 17,0 1,0-1,0-17,0 17,0 0,18-17,-18 17,0 1,18-19,-1 1,1 35,-18-17,17 17,1-18,17 18,-17 0,0 0,17 0,-17 0,-1 0,1 0,35 18,-36-1,36 1,-17-1,34 19,-52-36,35 17,17 1,-34-18,-19 18,36-18,-18 0,54 53,-72-53,36 0,0 0,0 0,35 0,-70 0,88 0,17 0,-52 0,17 0,18 0,-53 0,17 0,18 0,18 0,0 0,-35 0,34 0,19 0,-18 0,0 0,-36 0,71 0,-53 0,-35 0,53 0,-35 0,-18 0,17 0,1 0,17 0,-70 0,52 0,1 0,-36 0,53 0,-17 0,-18 0,35 0,-35 0,0 0,35 0,-35 0,0 0,35 0,18 0,0 0,35 0,-36 0,1 0,71 0,-54 0,18 0,-70 0,35 0,-1 0,-34 0,0 0,-1 0,18 0,-35 0,53 0,-18 0,-17 0,-36 0,53 0,-70 0,17 0,-17 0,0 0,34 0,-34 0,35 0,-18 17,36-17,-36 0,18 18,35-18,-53 0,1 0,-1 0,-17 0,17 0,0 0,-17 0,35 0,-36 0,1 0,17 0,-17 0,0 0,17 0,-17 0,-71 0,17 0,-17-18,1-17,-19 35,0 0,36 0,-53-18,-18 18,0-17,-17 17,-18-53,35 53,-53 0,89 0,-19 0,-16 0,-1 0,0 0,35 0,1 0,-1 0,-35 0,18 0,71 0,-72 0,1 0,18 17,34-17,-52 0,18 0,17 0,-36 0,19 36,35-36,-89 35,106-35,-17 0,-35 0,34 0,-17 0,18 0,-18 0,18 0,-36 0,36 0,-18 18,-35-18,53 0,-18 17,0-17,-18 0,36 0,-71 36,53-36,-17 0,-1 0,1 0,-36 0,-18 35,71-35,1 0,-37 0,19 0,17 0,-35 0,35 0,-35 0,70 0,-70 0,17 0,1 0,-1 0,-35 0,53 0,-17 0,17 0,18 0,-1 0,-17 0,0 0,18 0,-18 0,-35 0,53 0,-36 0,-17 0,70 0,-70 0,53 0,-18 0,18 0,-1 0,19 0,-1 0,18 17,-35-17,17 0,1 0,-1 0,-17 0,-1 18,19-18,-18 0,-1 18,-52 35,35-53,18 0,-53 17,70-17,0 0,1 0,-1 0,0 0,18 18,18-18,35 0,-35 0,17 18,-17-1,-1-17,1 18,17-18,-17 0,17 17,0-17,1 0,17 0,-18 0,53 18,-35-18,0 0,17 0,19 0,-54 0,71 0,0 0,-36 0,18 0,18 0,-53 0,53 0,-18 0,18 0,-36 0,36 0,-18 0,-35 0,0 0,-17 0,16 0,-16 0,17 0,-18 0,18 0,-18 0,36 0,-1 0,18-35,-70 35,35 0,0 0,-18 0,18 0,18 0,-36 0,53 0,-17 0,-18 0,35 0,-18 0,19 0,-19-35,1 35,35-18,-36 18,18 0,-35-18,35 18,-35-35,-17 35,16 0,-16-18,17 18,-18 0,0-17,1 17,52 0,-53 0,18-18,-18 18,18 0,-18 0,54-53,-54 53,35 0,-17-17,-17 17,34 0,-35 0,18 0,-17 0,17 0,-18 0,18 0,-36 0,19 0,-1 0,-17 0,52 0,-35 0,18 0,-35 0,0 0,52 0,-52 0,35 0,-36 0,36-18,-35 18,17 0,18 0,-35 0,52-18,-34 18,16 0,-34 0,35 0,-18 0,1 0,-1 0,18 0,-18 0,18 0,-18 0,36 0,-36 0,18 0,-18 0,18 0,0 0,0 0,-18 0,18 0,18 0,-36 0,-17 0,52 0,-34 0,16 0,-16 0,17 0,-18 0,0 0,0 0,-17 0,0 0,-1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23T17:06:19.3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19491 7831,'52'0,"-16"0,-19 0,19 0,-1 0,0 0,-17 0,35 0,-36 0,1 0,0 0,35 0,-18 0,-17 0,-1 0,1 0,-1 0,1 0,17 0,-17 0,0 0,-1 0,1 0,17-17,18 17,0 0,-35 0,-1 0,19 0,-19 0,1 0,-1 0,36 0,-35 0,17 0,-17 0,0-18,-1 18,18 0,36 0,-53 0,-1 0,1 0,0-18,-1 18,1 0,35 0,-36 0,1 0,17 0,-17 0,17 0,-17 0,0 0,34 0,-34 0,0 0,17 0,-17 0,17 0,18 18,-18-18,0 0,18 0,-35 0,53 18,-36-18,18 0,-36 0,54 0,-53 17,17-17,18 0,-36 0,1 18,0-18,35 0,-18 0,-18 0,1 0,0 0,-1 0,1 0,17 0,-17 18,17-18,-17 0,-1 0,1 0,0 0,-1 0,36 0,-35 0,0 0,-1 0,1 0,0 17,-1-17,36 0,-18 0,-17 0,0 0,17 0,-17 0,-1 0,1 0,-1 0,36 0,-35 0,17 0,-17 0,0 0,34 0,-16 0,-1 0,0 0,-17 0,17 18,-17-18,52 0,-34 0,-19 0,19 0,-19 0,1 0,35 0,-36 18,1-18,0 0,35 0,-36 17,1-17,35 0,-36 0,1 0,17 18,-17-18,17 0,1 0,16 0,-16 0,-1 0,-17 0,52 0,-34 0,-1 0,-18 0,1 0,0 0,-1 0,36 0,-35 0,17 0,-17 0,-1 0,1 0,0 0,35 0,-36 0,1 0,0 0,-1 0,1 0,-1 0,1 0,0 0,17 0,-17 0,-1 0,1 0,0 0,-1 0,19 0,-19 0,36 0,-18 0,18 0,-17 0,34 0,1 0,-36 0,0 0,36 0,-36 0,0 0,18 0,-18 0,36 0,-36 0,1 0,-19 0,19 0,34 0,-52 0,17 0,-17 0,-1 0,19 0,-1 0,-18 0,1 0,17-18,18 18,-17 0,-1 0,0 0,18 0,-35 0,-1 0,19 0,34 0,-52 0,17 0,-17 0,17 0,18 0,0 0,-36 0,19 0,-1 0,-17 0,52 0,-17 0,-35 0,-1 0,19 0,-1 18,-17-18,-1 0,1 0,17 0,-35 17,18-17,-1 0,1 0,17 0,-17 18,0-18,-1 0,1 0,0 0,-1 35,1-35,-1 0,19 0,-19 0,1 18,0-18,-1 0,1 0,0 0,34 0,-16 0,-19 0,1 0,0 0,-1 0,1 0,0 0,-1 0,1 0,35 0,-36 0,19 0,17 0,-18 0,18 0,0 0,-18 0,0 0,1 0,34 0,-52 0,17 0,-17 0,17 0,-17 0,52 0,-52 0,-1 0,1 0,0 0,-1 0,1 0,0 0,17 0,-18 0,1 0,0 0,-1 0,1 0,0 0,-1 0,1 0,17 0,-17 0,0 0,-1 0,1 0,-1 0,19 0,-19 0,19 0,-19 0,19 0,-19 0,1 0,-1 0,1 0,0 18,17-18,-17 0,-1 0,1 0,-18 17,18-17,-1 0,1 0,-1 0,1 18,0-18,17 0,-17 0,-18 18,17-18,1 0,0 0,-1 0,1 0,-1 0,1 0,35 0,-53 17,18-17,-1 0,1 0,-18 18,18-18,-1 0,1 0,0 0,-1 0,-17-18,0 1,0-1,0 0,0 1,0-1,0-53,35 1,-35 35,0-18,0 17,18 19,-18-1,0 1,0-1,0 0,-35 18,17 0,1 0,-1 0,0 0,1 0,-1 0,0 0,1 0,-19 0,19 0,-1 18,0-18,1 0,-1 0,1 0,-1 18,0-18,-17 0,17 0,1 0,-1 0,-17 0,17 0,1 0,-19 0,-34 0,52 0,-17 0,0 0,17 0,0 0,-52 0,52 0,0 0,1 0,-18 0,17 0,0 0,-35 0,36 0,-19 0,19 0,-19 0,19 0,-36 0,18 0,17 0,0 0,1-18,-1 18,0 0,1 0,-18-18,17 18,0 0,1 0,-1 0,0 0,1-35,-19 35,-16 0,34 0,0 0,1 0,-1-18,0 18,1 0,-1 0,0 0,-35 0,36 0,-1 0,1 0,-1 0,0 0,1 0,-19 0,1 0,17 0,1 0,-1 0,1 0,-19 0,19 0,-1 0,-17 0,-1 0,19 0,-1 0,1 0,-1 0,0 0,1 0,-19 0,19 0,-1-17,0 17,1 0,-1 0,-35 0,36 0,-36 0,35 0,0 0,1 0,-1 0,-17 0,17 0,-17 0,0 0,17 0,-17 0,17 0,0 0,-52 0,35 0,17 0,-17 0,-1 0,19 0,-54 0,54 0,-19 0,19 0,-1 0,0 0,1 0,-19 0,19 0,-1 0,1 0,-1 0,0 0,1 0,-1 0,0 0,-35 0,36 0,-1 0,1 0,-1 0,0 0,1 0,-1 0,-17 0,17 0,0 0,1 17,-18-17,17 0,0 0,1 0,-54 0,53 0,-17 0,18 0,-19 0,-34 0,52 0,-17 0,17 0,-17 0,17 0,1 0,-19 0,19 0,-1 0,0 0,1 0,-1 0,0 0,1 0,-36 0,35 0,1 0,-1 0,0 0,1 0,-1 0,0 0,1 0,-36 0,35 0,1 0,-1 0,0 0,1 0,-1 0,0 0,1 0,-18 0,17 0,0 0,1 0,-19 0,19 0,-19 0,-34 0,35 0,17 0,0 0,1 0,-1 0,0 0,-17 0,17 0,-17 0,0 0,0 0,17 0,-35 0,18 0,17 0,-17 0,17 0,1 0,-36 0,17 36,19-36,-1 0,-17 0,17 0,1 17,-1-17,-17 0,17 0,0 0,1 0,-1 0,0 18,1-18,-1 0,-35 0,36 0,-19 18,19-18,-1 0,-17 0,-36 0,1 0,52 0,-35 0,36 0,-72 0,54 0,0 0,-1 0,-34 0,17 35,18-35,17 0,-17 0,-36 0,54 0,-19 0,19 17,-19-17,19 0,-36 0,35 0,-17 0,17 0,-35 0,36 0,-1 0,-35 0,36 0,-1 0,0 0,1 0,-1 0,0 0,-35 18,36-18,-18 0,17 0,0 0,1 0,-1 0,0 0,-17 0,17 0,1 0,-1 0,1 0,-1 0,0 0,1 0,-1 0,-35 0,35 0,1 0,-1 0,1 0,-1 0,0 0,1 18,-1-18,-17 0,17 0,0 0,-17 0,17 0,1 0,-1 0,1 0,-19 0,19 0,-1 0,-17 0,17 0,0 0,1 0,-1 0,1 0,-19 0,19 0,-1-18,0 18,1 0,-1 0,0 0,-17 0,0 0,-18 0,35 0,1 0,-1-18,0 18,1 0,-1 0,-35 0,18 0,17-17,1 17,-1 0,0 0,-52 0,52 0,1 0,-1 0,0 0,1 0,-1 0,18-18,-18 18,1 0,-19 0,19 0,-1 0,1 0,-1 0,0 0,1 0,-1-17,0 17,-17 0,17 0,1 0,-1 0,1-18,-1 18,0 0,1 0,-1-53,-17 53,17 0,0 0,1 0,-1 0,0 0,-17 0,18-18,-1 18,0 0,1 0,-1 0,0 0,1 0,-1 0,0 0,-17 0,18-17,-1 17,0 0,1 0,-1 0,0 0,1 0,-1 0,-17 0,17 0,1 0,17-18,0 0,17 18,18 0,-17 0,0 0,-1 0,19 0,-19 0,1 0,0 0,17 0,-18 0,1 0,0 0,-1 0,1 0,0 0,-1 0,19 0,-19 0,18 0,-17 0,0 0,-1 0,54 0,-36 0,-17 0,0 0,-1 0,1 0,-1 0,1 0,17 0,-17 0,0 0,-1 0,1-17,0 17,-1 0,1 0,35 0,-36 0,1 0,0 0,-1 0,19 0,-19 0,1 0,52-18,-52 18,0 0,17 0,-17 0,-1 0,36 0,-35 0,17 0,-17 0,17 0,-17 0,-1 0,54 0,-54 0,1 0,17 0,-17 0,0 0,-1 0,19 0,-19 0,1 0,-1 0,19 0,-19 0,1 0,0 0,-1 0,36 0,0 0,-35 0,-1 0,1 0,17 0,18 0,0 0,-18 0,1 0,-19 0,19 0,17 0,-36 0,1 0,17 0,-17 0,35 0,-36 0,19 0,-19 0,1 0,-1 0,19 0,-1 0,-17 0,-1 0,36 0,-35 0,17 0,-17 0,17 0,-17 0,-1 0,1 0,0 0,-1 0,1 0,0 0,34 0,-34 0,0 0,-1 0,19 0,-19 0,19 0,34 0,-52 18,17-18,36 0,-36 0,35 0,1 0,-36 0,1 0,34 0,1 35,-54-35,19 0,34 0,-52 0,17 0,-17 0,-1 18,1-18,17 0,0 0,-17 0,0 0,-1 0,1 0,0 0,17 0,-17 0,17 0,0 0,-17 0,-1 0,36 0,-17 0,-1 0,0 0,18 0,-18 0,1 0,34 0,-52 17,17-17,0 0,-17 0,35 0,-35 0,-1 0,36 0,-18 0,-17 0,0 0,17 0,-17 0,-1 0,19 0,-19 0,1 18,-1-18,36 0,-35 0,0 0,-1 0,19 0,16 0,-34 35,53-35,-36 0,0 0,0 0,36 0,-36 18,18-18,-18 0,1 0,34 0,-34 0,-1 0,18 0,-36 18,36-18,-35 0,17 0,-17 17,17-17,-17 0,17 0,-17 0,-1 18,1-18,17 0,-17 0,0 0,-1 17,36-17,-35 0,-1 0,1 0,0 0,-1 0,1 18,0-18,-1 0,18 0,1 0,-19 0,19 0,-1 18,36-18,-36 0,-18 0,19 0,17 0,0 0,-1 0,-34 0,17 0,-17 0,0 0,-1 0,19 0,-19 0,1 0,-1 0,1 0,0 0,-1 0,-17 17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8T06:56:44.6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14429 1235,'17'-18,"1"18,17 0,-17 0,52 0,-34 0,17 0,35 0,-53 0,18 0,0 0,-18 0,0 0,1-18,-19 1,1 17,0 0,17 0,0 0,-17 0,17 0,-17 0,-1 0,1 0,0 0,-1 0,1 0,0 0,17 0,-18 0,1 0,17 0,-17 0,17 0,-17 0,0 0,-1 0,36 0,-35 0,-1 0,1 0,0 0,17 0,36 0,-36 0,18 0,-18 0,0 0,-17 0,17 0,0 0,1 0,-19 0,1 0,0 0,17 0,0 0,-17 0,0 0,-1 0,18 0,-17 0,0 0,35 0,-18 0,18 17,-18-17,53 0,-52 0,-1 0,0 18,18-18,-18 0,1 0,-19 0,36 0,-35 0,-1 0,19 0,-1 0,0 0,18 0,-18 0,18 35,-17-35,52 0,-35 0,-18 0,36 0,-54 0,36 0,-18 0,36 0,-36 0,71 0,-53 0,35 0,-53 0,18 0,0 0,0 0,-17 0,52 0,-35 0,0 0,-18 0,18 0,17 0,1 0,-54 0,1 0,17 0,-17 0,0 0,17 0,-17 0,-1 0,-34 0,-1 0,0 0,-17 0,17 0,-35 0,36 0,-54 18,54-18,-1 0,-35 18,35-18,-34 0,34 0,-35 17,35-17,-17 0,-18 0,36 0,-36 36,0-36,0 17,35-17,0 0,-34 0,16 0,1 18,17-18,1 0,-19 0,1 17,18-17,-19 0,19 0,-1 0,-17 0,17 0,-35 36,18-36,0 0,-1 0,1 17,17-17,-35 0,18 0,0 0,0 18,-18-18,17 0,1 0,18 0,-19 0,-17 0,36 0,-36 0,18 0,17 0,-17 0,17 0,-35 0,18 0,17 0,-17 0,17 0,1 0,-19 0,19 0,-1 0,-35 0,35 0,1 0,-36 0,35 0,1 0,-19 0,19 0,-1 0,-17 0,0 0,17 0,-17 0,-1 0,19 0,-1 0,0 0,-17 0,0 0,0 0,-1 0,1 0,0 0,-1 0,1 0,-35 18,52-18,-35 0,18 0,-18 0,18 0,-54 0,54 0,0 0,17 0,-52 0,34 0,1 0,-18 0,18 0,17 0,-52 0,52 0,0 0,-34 0,16 0,-17 0,18 0,0 0,-1 0,19 0,-36 0,35 0,-17 0,0 0,-18 0,18 0,17 0,-35 0,35 0,1 0,-19 0,19 0,-1 0,-17 0,17 0,1 0,-36 0,35 0,0 0,-17 0,17 0,1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8T06:57:06.7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7814 10107,'18'0,"-1"0,1 18,0-18,-1 0,1 0,0 17,-1-17,1 0,17 18,18-18,-35 0,70 18,0-18,-53 0,18 0,-18 0,1 0,-1 35,-17-35,35 0,-18 0,18 0,-18 0,18 18,-18-18,18 0,35 0,-35 0,0 0,-18 0,54 0,-36 0,0 0,17 0,18 0,-52 0,34 0,1 0,-18 0,-18 0,53 0,-53 0,18 0,0-18,0 18,-18 0,1 0,-1-18,-17 18,17 0,-18 0,1 0,17 0,-17 0,0 0,-1 0,19 0,-19 0,1-17,17 17,-17 0,-1 0,1 0,17 0,-17 0,0 0,17 0,-17 0,-1 0,1 0,-1 0,1 0,0 0,-1 0,19 0,-19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8T06:57:09.6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10813 10301,'-18'18,"0"-18,-17 0,17 0,1 0,-1 0,-17 0,17 0,1 0,-19 0,19 0,-1 0,-17 0,17 0,1 0,-1 0,-17 0,17 0,0 0,-17 0,17 0,1 0,-1 0,-17 0,17 0,1 0,-19 0,19 0,-1 0,18 17,-35-17,17 0,0 0,1 0,-18 36,17-36,0 0,-17 0,17 17,1-17,-36 0,35 0,1 0,-19 0,19 0,-1 0,0 0,1 0,-1 0,0 0,1 0,-19 0,19 0,-1 0,-17 0,17 0,1 0,-1 0,-17 0,17 0,0 0,-17 0,18 0,-1 0,0 0,1 0,-1 0,0 0,1 0,-19 0,19 0,-1 0,-17 0,17 0,1 0,-1 0,0 0,1 0,-1 0,0 0,-17 0,17 0,1 0,-18 0,17 0,0 0,1 0,-19 0,19 0,-1 0,-17 0,17 0,1 0,-36 0,35 0,-35 0,18 0,-18 0,35 0,1 0,-36 0,35 0,0 0,-17 0,0 0,17 0,-17 0,17 0,1 0,-1 0,0 0,1 0,-1 0,0 0,-17 0,18 0,-1 0,-17 0,17 0,0 0,-17 18,17-18,1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8T06:57:18.3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7796 10513,'18'0,"17"0,1 0,-1 0,18 0,35 0,-53 0,1 17,-1-17,0 0,0 0,1 0,-36 18,35-18,-17 0,-1 18,1-18,17 0,0 0,36 17,-18-17,17 0,-17 36,-17-36,17 0,-18 0,18 35,-36-35,36 0,-35 0,0 0,34 0,-34 0,35 0,-35 0,-1 0,1 0,17 0,-17 0,52 0,-34 18,-19-18,19 0,-1 0,35 0,-17 0,0 0,0 0,-18 0,54 0,-19 0,-34 0,16 0,-16 0,-19 0,19 0,-19 0,1 0,17 0,0-36,-17 36,17 0,-17 0,17 0,1-17,-1 17,0-18,-17 18,17-18,-17 1,-1-1,1 18,-18-18,18 1,-1-1,1 18,0-17,-1-1,1 0,-1-17,1 35,0-18,-1 18,19-17,-19 17,1 0,35 0,-36 0,36-18,-35 18,0 0,-1 0,19 0,-19 0,1 0,-1-18,-17 1,0-1,0 0,0 1,0-1,-35-17,18 35,-1-18,18 1,-18-1,1 18,-1-18,0 18,1-17,-1 17,0 0,1 0,-36-18,35 0,1 18,-19 0,19 0,-1 0,-17 0,17 0,1 0,-1 0,0 0,1 0,-1 0,0 0,-17 0,17 0,1 0,-19 0,19 0,-18 0,-1 0,1 0,17 0,-17 0,17 0,1 0,-36 0,35 0,1 0,-1 0,0 0,1 0,-1 0,-17 0,17 0,1 0,-19 0,19 0,-1 0,0 0,-17 0,17 0,1 0,-19 0,19 0,-1 0,1 0,-1-17,0 17,1 0,-1 0,-35 0,35 0,1 0,-1 0,1 0,-1 0,0 0,-17 0,17 0,1 0,-19 0,19 0,-18 0,-1 0,19 0,-1 0,-17 0,17 0,0 0,1 0,-1 0,0 0,1 0,-1 0,1 0,-1 0,0 0,1 0,-19 0,1 0,-18 0,18 0,-18 0,35 0,-17 17,0-17,17 0,1 0,-1 0,0 0,1 0,-1 0,0 0,-35 18,36-18,-1 0,0 0,1 18,-1-18,1 0,-19 0,19 0,-19 17,19 1,-1-18,0 0,1 0,-18 0,17 0,0 18,1-1,-1-17,-17 18,17 0,0-18,1 17,-18 1,-1-18,19 0,17-18,0 1,0-19,-18 19,18-1,0 0,0 1,0-1,0 0,0 1,0-18,0 17,0 0,0-17,0 17,0 1,0-1,35 18,1 0,-1 0,18 0,-36 0,54 0,-36 0,-17 0,35 0,-36 0,19 0,-1 0,-17 0,17 0,0 0,-17 0,17 0,-17 0,-1 0,36 0,-35 0,0 0,-1 0,1 0,-1 0,36 0,-35 0,0 0,-1 0,1 0,0 0,-1 0,1 0,17 0,-17 0,-1 0,19 0,-1 0,-17 0,34 0,-34 0,0 0,35 0,-18 0,-17 0,17 0,35 0,-34 0,17 0,-36 0,1 0,17 0,-17 0,17 0,0 0,-17 0,0 0,17 0,-17 0,-1 0,1 0,17 0,0 0,1 0,-1 0,-17 0,35 0,-36 0,1 0,-1 0,19 0,34 0,-34 18,-19-18,1 0,-1 0,1 0,0 0,17 0,-17 0,-1 0,19 0,-1 0,-18 0,19 0,-19 0,1 0,17 0,-17 0,0 0,-1 0,19 0,-1 0,0 0,-17 0,-1 0,1 0,17 0,1 0,-1 0,-18 0,1 0,0 0,17 0,-17 0,-1 0,19 0,-19 0,1 0,-18 17,17 19,-17-19,0 1,0 17,0 0,0-17,0 35,0-35,0-1,0 1,0 17,0-17,0-1,0 1,0 0,0-1,0 1,-17 0,17-1,0 1,0 0,-18-1,1-17,-19 0,19 0,-1 0,-17 0,17 0,0 0,-34 0,34 0,0 0,-52 0,52 18,-17-18,-36 35,18-35,36 0,-36 0,35 0,18 18,-18-18,-34 0,34 0,0 0,-17 0,0 17,17-17,0 0,1 0,-1 0,1 0,-19 18,19-18,-1 0,-17 0,17 0,0 0,1 0,-1 0,1 0,-1 0,0 0,-17 0,17 0,1 0,-1 35,0-35,1 0,-1 18,36-18,-1 0,54 18,-36-18,36 53,-54-53,19 0,-19 0,36 0,-17 0,-1 0,0 0,-17 0,17 0,-17 0,-1 0,19 0,-1 0,-18 0,19 0,-19 0,1 0,35 0,-35 0,-1 0,19 0,-19 0,1 0,-1 0,1 0,0 0,-1 0,1 0,0 0,-1 0,1 0,0 0,17 0,-18 0,1 0,0 0,-1 0,1 0,0 0,-1 0,1 0,0 0,-1 0,1-18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8T06:57:20.5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7708 9913,'0'18,"0"-1,0 1,0 35,18-35,-1-18,1 17,17-17,1 18,-19-1,36-17,0 0,-18 0,54 0,-72 0,19 0,-19 0,1 0,35 0,-36 0,19 0,17 0,-18 0,0 0,0 0,-17 0,0 0,-1 0,1 0,0 0,17 0,-17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8T06:57:21.8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7691 9895,'35'0,"53"0,-53 0,36 0,17 0,-35 0,53 0,-18 0,18 0,-36 0,-34 0,-1 0,-17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8T06:57:23.7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7743 10495,'18'18,"0"-18,-1 0,19 0,-1 0,0 0,-17 0,17 0,18 0,-35 0,-1 0,36 0,-35 0,17 0,-17 0,-1 0,1 0,35 0,-35 0,-1 0,36 0,0 0,-35 0,-1 0,1-18,17 18,-17 0,0 0,17 0,-17 0,-1 0,36 0,-35 0,-1 0,19 0,-19 0,1 0,0 0,-1 0,18 0,-17 0,17 0,1 0,-19 0,36 0,-18 0,36 0,-18 0,-18 0,18-17,-18-1,-17 18,35 0,-35 0,-1 0,19 0,-19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9T06:27:28.7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15928 2999,'53'0,"17"17,19-17,16 18,72-18,34 0,-69 0,16 53,-105-53,0 0,35 0,-17 17,52 1,-87-18,105 35,0 18,35-53,71 0,0 0,-35 0,35 0,-53 0,-18 0,1 0,-1 0,-35 0,0 0,0 0,36 0,-36 0,18 0,-18 0,-35 0,35 0,0 0,-35 0,35 0,-53 0,18 0,-53 0,52 0,1 0,71 0,-1 0,71 0,0 0,-88 0,17-17,0-1,-52-17,17 35,-106-36,54 36,-72 0,18 0,-17 0,0-17,17 17,0 0,18 0,-18 0,18 0,-17 0,52 0,-70 0,52 0,1 0,-36 0,53 0,-17 0,-18 0,52 0,1 0,-18 0,-17 0,-36 0,18 0,35 0,-70 0,0 0,17-18,-17 18,17 0,0 0,0 0,18 0,-35 0,0 0,-1 0,19 0,-19 0,1 0,-53 0,-1-17,1 17,-18-36,18 36,-1-17,-52-1,-53 0,35 18,-123-70,-18 52,-35 18,-36 0,-105 0,70 0,-70 0,70 0,0 0,54 0,16 0,1 0,70 0,1 0,87 0,-17 0,0 0,0 0,0 0,-36 0,1 0,70 0,-53 0,18-35,18 17,-89 18,71 0,0-53,18 53,17 0,0 0,-35 0,53 0,-18 0,35 0,1 0,34 0,-87-17,52 17,-17 0,-35-18,-1 18,-17 0,0 0,70 0,-34 0,52 0,-18 0,36 0,17 0,1 0,-19 0,19 0,-1 0,-35 0,35 0,18-18,-17 18,-19 0,19 0,17 18,0 0,17-1,19 1,17 17,0-17,-18-18,18 35,35 18,-70-53,52 0,1 18,-18-18,-18 0,18 17,17-17,-34 0,52 0,-18 0,-34 0,70 0,-54 0,19 0,35 0,-36 0,72 0,69 0,-34 0,34 0,-34 0,34 0,-34 0,-1 0,0 0,1 0,-36 0,18 0,17 0,-70 0,106 0,-36 0,36 0,35 0,-71 0,36 0,-1 0,-34 0,-1 0,-17 0,53 0,-71 0,0 0,35 0,-35 0,36 0,-1 0,-35 0,-17 0,-19 0,37 0,-37 0,-16 0,16 0,-34 0,0 0,-1 36,36-36,0 17,-18 1,18-18,-18 18,-35-18,0 0,-18 17,53-17,-70 0,0 0,-1 0,1 0,-1 0,36 0,-35 18,53-18,-19 0,1 0,53 0,0 0,-18 0,-17 0,-18 0,35 0,-18 0,-34 0,52 0,18 0,-36 0,36 0,-18 0,-35 0,18 0,-1 0,-17 0,18 0,35 0,-53 0,-18 0,35 0,-52 0,53 0,-54 0,1 0,52 0,-17 0,-17 0,17 0,-36 0,1 0,35 0,-36 0,1 0,0 0,-1 0,1 0,17 0,1 0,16 0,-16-35,-19 35,1-18,-18 0,-18-17,1 35,-1-35,18 17,-35-17,17 17,-35 1,18-1,-53 18,35-35,18 35,-18 0,17 0,-17 0,36 0,-1 0,1 0,-36 0,35 0,-35 0,35 0,1 17,17 1,0 0,0-1,17-17,19 18,-19-18,54 0,-18 17,-36-17,36 36,-17-19,17-17,-18 18,-17-18,17 0,0 18,-17-18,-1 0,1 0,0 0,35 0,-36 0,1 0,-1 0,1 0,0 0,-1 0,1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9T06:27:33.3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1482 3881,'17'0,"36"0,-17 0,-19 0,36 0,-18 0,1 0,-19 0,1 17,52-17,1 0,-18 0,17 0,19 0,-19 0,-34 0,16 0,-16 0,-19 0,19 0,-1 0,-17 0,34 0,1 0,-35 0,0 0,35 0,-18 0,-18 0,36 18,-35-18,53 0,-36 0,18 0,-18 0,0 0,-17 0,17 17,1 1,16-18,19 18,-18-18,0 0,0 0,-18 0,36 0,-54 0,19 17,-1-17,-18 0,19 0,-1 18,-17-18,-1 0,1 0,0 0,-1 18,1-18,-1 0,1 0,0 0,17 0,-17 0,-1 0,1 0,-36 0,-35 17,-35-17,18 18,-19-18,54 35,-35-35,-19 0,54 36,-18-36,36 0,-1 0,-35 0,35 0,-52 0,35 0,-18 0,17 0,-17 0,18 0,-18 0,36 0,-36 0,35 0,0 0,-17 0,17 0,1 0,-1 0,-17 0,17 0,1 0,-19 0,1 0,17 0,-17 0,0 0,-18 0,35 0,1 0,-19 0,1 0,18 0,-1 0,-17 0,17 0,-35 0,35 0,-35 0,36 0,-18 0,17 0,0 0,1 0,-1 0,-17 0,17 0,0 0,-17 0,18 0,-1 0,0 0,-17 0,17 0,1 0,-36 0,35 0,-35-18,18 0,17 18,-35-17,36-1,-1 0,0 1,-34-1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9T06:27:47.3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3493 3828,'0'-18,"17"18,36 0,35 0,-35 0,53 0,0 0,70 0,-35 0,-52 0,16 0,-52 0,0 0,-35 0,-1 0,36 0,-35 0,88 0,-18 0,18 0,17-53,-17 53,0 0,0 0,0 0,-18 0,18 0,-53 0,35 0,-35 0,17 0,1 0,17 0,36 0,-54 0,36 0,0 0,-18 0,-17 0,-1 0,1 0,-18 0,-1 0,-16 0,-1 0,18 0,-35 0,-1 0,1 0,17 0,-17 0,-1 0,36 0,-35 0,35 0,-18 0,0 0,18 0,-35 0,17 0,-17 0,0 0,17 0,-18 0,1 0,0 0,-18 18,0 17,0-17,0-1,0 19,0-19,0 1,0-1,0 19,0-19,-18-17,-17 0,-18 0,18 0,-18 0,17 0,-16 0,16 0,-17 0,18 0,0 0,17 0,0 0,1 0,-36 0,35 0,-17 0,17 0,-17 0,-18 0,36 0,-1 0,-17 0,17 0,0 0,1 0,-19 0,19 0,-1 0,-17 0,0 0,17 0,-17 0,-1 0,-34 0,35 0,-18 0,-53 0,0 0,35 0,-34 0,-37 0,-16 0,52 0,0 0,36 0,-36 0,17 0,37 0,-37 0,36 0,18 0,-18 0,18 0,-18 0,18 0,-18 0,18 0,-18 0,17 0,19 0,-36 0,18 0,-18 0,35 0,-53 0,54 0,-36 0,35 0,1 0,-19 0,1 0,17 0,-34 0,16 0,-17 0,18 0,-18 0,18 0,-53 0,17 0,53 0,-34 0,34 0,0 0,-52 0,52 0,0 0,-17 0,18 0,-36 0,35 18,-17-18,-18 0,17 18,-16-18,-37 0,72 0,-54 35,18-35,18 0,17 18,1-18,-1 0,0 0,1 17,-1-17,-17 0,0 0,-36 0,18 0,-88 0,-53-53,88 53,36 0,34 0,1-17,17 17,1 0,-1 0,0 0,-17 0,18-18,17-17,-18 17,0 0,1 18,-19-35,19 18,-1-1,-35 0,18-17,0 17,17 18,-17 0,17-17,0 17,1-18,34 18,1 0,17 0,36 53,-36-53,18 18,0-18,35 35,-35-35,18 0,-1 35,-17-35,0 0,-18 18,54-18,-37 0,1 0,0 0,35 0,-35 0,0 0,-17 0,17 0,-18 0,0 0,0 17,18-17,18 0,-18 0,17 0,-17 0,18 0,-1 0,-17 0,18 0,-1 0,-17 0,0 0,35 0,-35 0,0 0,35 0,-35 0,36 0,-19 0,36 0,-36 0,19 0,-19 0,18 0,-35 0,-17 0,-19 0,19 0,-19 0,1 0,17 0,0 0,18 0,-17 0,34 0,-52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23T17:06:24.3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19314 7902,'35'18,"18"-18,-35 0,0 0,17 0,0 17,-17-17,-1 0,1 18,17-18,-17 0,0 0,-1 0,19 0,-19 0,-17 17,18-17,-1 0,1 0,0 0,-1 0,1 0,0 0,17 0,-17 18,-1-18,1 0,0 0,-1 0,1 0,-1 0,1 0,35 0,-35 0,-1 18,1-18,0 0,-1 0,1 0,-1 0,1 0,17 0,-17 0,0 0,-1 0,1 0,0 17,17-17,-18 0,19 0,-19 0,1 0,0 0,-1 0,1 0,0 0,-1 0,1 0,17 0,-17 0,-1 0,1 0,0 0,-1 0,1 0,0 0,-1 0,19 0,-19 0,-17 18,18-18,-1 0,1 0,0 0,-1 0,1 0,0 0,17 0,-17 0,-1 0,1 0,-1 0,1 0,0 0,-1 0,1 0,17 0,-17 0,0 0,-1 0,1 0,-1 53,1-53,0 0,-1 0,19 0,-19 0,1 0,0 0,-1 0,1 0,0 0,17 0,18 0,-36 0,1 0,0 0,-1 0,1 0,0 0,-1-35,1 35,17 0,-17 0,-1 0,1 0,0 0,-1 0,1 0,0 0,-1 0,18-18,-17 18,0 0,-1 0,1 0,0 0,-1 0,1 0,0 0,17 0,-18 0,19-18,-19 18,1 0,0 0,-1 0,1 0,17 0,-17 0,0-17,-1 17,18 0,-17 0,0 0,-1-18,54 18,-53 0,17 0,-18 0,1-18,0 18,-1 0,1 0,17 0,-17 0,0 0,-1 0,1 0,-1-17,1 17,0 0,-1 0,19 0,-19 0,1 0,0 0,-1 0,1 0,0 0,-1 0,1 0,17 0,-17 0,-1 0,1 0,0 0,-1 0,1 0,0-18,-1 18,54 0,-54 0,1 0,0 0,-1 0,1 0,0 0,34 0,-34-17,0 17,-1 0,1 0,17 0,-17 0,35-18,-18 18,-17 0,-1 0,19 0,17 0,0 0,-36 0,1-18,35 18,-36 0,19 0,-19 0,36 0,-35-17,17 17,0 0,18 0,-17 0,-19 0,1-18,17 18,-17 0,-1 0,1 0,0 0,17 0,-17 0,-1 0,1-18,0 18,-1 0,1 0,-1 0,1 0,17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9T06:27:57.6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9560 4022,'-17'0,"34"17,1 1,35-18,17 35,1-35,0 0,34 18,1-18,-18 53,36-53,-54 17,36-17,-35 18,-18-18,17 0,1 18,-1-18,36 17,-35 1,-36-18,36 18,-36-18,18 0,-18 0,0 0,-17 0,0 0,-1 0,19 0,-36 17,17-17,36 0,-18 0,18 0,-17 0,52 0,-53 0,36 0,-18 0,-1 0,19 0,-36 0,18 0,-18 0,36 0,17 0,-17 0,-18 0,35 0,-18 0,72 0,-72 0,-35 0,54 0,-19 0,18 0,-35 0,35 0,-35 0,-17 0,34 0,18 0,-35 0,18 0,17 0,18 0,0 0,0 0,-1 0,19 0,-18 0,0 0,-1 0,-52-17,18 17,-18 0,-18 0,-17 0,17 0,-17 0,-1 0,18 0,18 0,-17 0,17-18,17 18,-35 0,18-18,-35 18,0 0,17 0,-17 0,34 0,-34-17,0 17,35 0,-36 0,-17-18,18 0,35 1,-18 17,18-18,-35 1,-1 17,36-18,-17-17,-19 17,1 18,-1-18,-17 1,18-1,0 0,-1 18,19-17,-19 17,1-18,-18 0,0 1,0-18,0-1,-35 19,17-1,0 0,1 18,-1-35,0 17,-34-17,16 35,1 0,-18 0,18 0,-18 0,18 0,-18 0,17 0,-17 0,36 0,-54 0,54 0,-36 0,17 0,-16 0,34 0,-17 0,-18 0,35 18,-35-1,18-17,-36 0,18 18,18 0,-71-18,71 17,-36-17,1 0,17 18,-18-18,54 0,-142 71,106-54,0-17,0 0,0 0,-35 0,35 0,0 0,36 0,-54 0,53 0,1 0,-36 0,18 0,-18 0,-18 0,1 0,-1 0,-70 0,70 0,18 0,18 0,-18 0,36 0,-19 0,1 0,17 0,1 0,-36 0,18 0,-18 0,0 0,-18 0,1 0,34 0,-34 0,35 0,-1 0,19 0,-19 0,19 0,-19 0,-34 0,52 0,-52 0,34 0,-34 0,-1 0,18 0,18 0,0 0,0 0,-18 0,35 0,-35 0,35 0,-52 0,35 0,-18 0,17 0,-16 0,16 0,-17 0,36 0,-1 0,-35 0,0 0,-17 0,-1 0,-17 0,17 0,18 0,-35 0,71 0,-19 0,1 0,-36 0,54 0,-54 0,1 0,17 0,-35 0,17 0,-17 0,53 0,-36 0,53 0,1 0,-19 0,19 0,-36 0,35 0,1 0,-1 0,-17 0,17 0,71 0,-35 0,52 0,-52 0,17 0,18 0,-18 0,18 0,18 0,-36 0,53 0,-17 0,35 0,-36 0,1 0,-18 0,53 0,-36 0,-17 0,-35 0,-1 0,19 0,-1 0,0 0,0 0,-17 0,17 0,-17 0,0 0,17 0,0 0,-17 0,17 0,0 0,18 0,-17 0,-1 0,0 0,-17 0,35 0,-36 0,1 0,17 0,-17 0,-1 0,19 0,-1 0,-17 0,35 0,-18 0,-18 0,19 0,34 0,-34 0,-1 0,0 0,0 0,-17 0,0 0,-1 0,36 0,-35 0,52 0,-34 0,34-17,-17 17,0 0,0 0,-18 0,-17 0,17 0,-17 0,17 0,18 0,-35 0,52 0,-17 0,18 0,-18 0,52 0,-34 0,0 0,-54 0,19 0,-19 0,18 0,-17 0,0 0,-1 0,19 0,-19 0,1 0,35 0,-18 0,18 0,-18 0,18 0,-35 0,35 0,0 0,0 0,-18 0,53 0,-35 0,-35 0,17 0,0 0,-17 0,-1 0,36 0,-35 0,35 0,0 0,0 0,0 0,17 0,-17 0,-35 0,-1 0,19 0,-1 0,0 0,18 0,18 0,-18 0,17 0,1 0,-54 0,54 0,-53 0,35 0,-36 0,1 0,-1 0,1 17,0-17,-1 18,1-1,0 1,17 17,-17-17,-1-18,1 35,-1-35,1 0,0 0,17 0,-17 18,-1-18,19 0,-19 0,1 0,-1 0,36 0,-35 0,17 0,-17 0,0 0,-36-18,0 18,-35 0,0 0,1 0,-54 0,0 0,-35 0,-36 0,36 0,-53 0,88 0,36 0,-36 0,53 0,35 0,1 0,-1 0,-35 0,18 0,-18 0,0 0,-17 0,-1 0,36 0,-18 0,-35 0,52 0,-17 0,18 0,-18 0,36 0,-19 18,-34-18,35 18,-18-18,-18 0,36 17,-18-17,35 0,-52 0,34 0,-17 36,1-36,-1 0,-36 17,37-17,-37 18,36-18,18 0,-18 0,36 0,-1 0,-35 17,18-17,-1 0,1 0,-18 0,-17 53,-1-53,18 0,18 18,-53-18,17 0,-52 18,87-18,-16 0,16 17,19-17,-1 0,0 0,-17 0,0 0,0 0,17 0,-17 0,-1 0,1 0,17 0,1 0,-1 0,-17 0,0 36,-36-36,53 0,-17 0,0 0,17 0,-17 0,17 0,-17 17,17-17,-17 0,17 0,-17 0,18 0,-1 0,-35 0,35 0,1 0,-19 0,19 0,-1 0,-35 0,18 0,-18 0,35 0,-52 0,35 0,-18 0,0 0,-18 0,1 0,34 0,-52 0,35 0,18 0,-18 0,18 0,17 0,-52 0,17 0,17 0,1 0,17 0,1 0,-1 18,-17-18,35-18,0 1,-18-1,18-17,-17-18,17 17,0 19,0-18,0-1,-18 1,18 0,0 17,0 0,0-17,0 17,0 1,0-1,0-17,0 17,0 1,0-36,0 35,18 0,-18 1,17 17,1 0,17 0,-17 0,17 0,18 0,18 0,-36 0,53 0,0 53,-52-53,34 0,18 17,18-17,-71 0,18 18,-17-18,16 0,-34 0,17 0,36 0,0 0,-36 0,18 0,0 0,0 0,52 0,-69 0,17 0,35 0,-35 0,0 0,35 0,-35 0,0 0,52 0,-52 0,36 0,-19 0,18 0,18 0,35 0,-35 0,0 0,-18 0,18 0,-53 0,-18 0,0 0,18 18,-35-18,35 35,-18-35,18 0,-18 0,36 0,35 0,-18 0,-53 0,18 0,-18 0,18 0,-35 0,0 0,-1 0,1 0,0 0,17 0,0 0,0 0,-17 0,53 0,-54 0,36 0,-35 0,52 0,-34 0,-19 0,1 0,0 0,-1 0,18 0,-17 0,0 0,17 0,-17 0,-1 0,36 0,-18 0,36 0,-36 0,53 0,-35 0,-35 0,17-18,18 18,-35 0,0 0,-1-17,1 17,-1 0,1 0,35 0,-35 0,-1 0,1 0,52-18,-34 0,-19 18,19-17,-19 17,1 0,17 0,0 0,-17 0,0-18,17 18,-17 0,-1-18,-34 1,-72 17,19 0,-36 0,-35 0,0 0,-106 0,35 0,1 0,34 0,18 0,89 0,35 0,-1 0,1 0,17 0,1 0,-54 0,54-18,-19 18,1 0,17 0,-17 0,17-17,-34 17,34 0,-17 0,-18 0,-35 0,52 0,-34 0,34 0,-16 0,16 0,1 0,17 0,-17 0,0 0,17 0,-35 17,36 1,-19-18,-52 0,18 17,-19-17,36 18,1-18,34 0,0 0,-17 0,17 0,1 0,-36 0,17 0,-16 0,16 0,-52 35,35-35,18 18,-53-18,70 0,0 18,1-18,-1 0,1 0,-1 0,18 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23T17:06:40.5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19244 10759,'17'0,"54"18,-18-18,53 0,-54 0,1 0,0 0,18 0,-36 0,-17 0,35 0,0-18,-36 18,1 0,0 0,-1 0,1 0,-1 0,1 0,17 0,-17 0,0 0,35 0,-36 0,1 0,17 0,18 0,-35 0,-1 0,1 0,0-17,34 17,1 0,-35 0,17 0,-17 0,0 0,17 0,-18 0,36 0,-17 0,-19 0,36 0,-35 0,0 0,34 0,-34 0,0 0,-1 0,1 0,0 0,-1 0,36 0,-18 0,18 0,-35 0,0 0,17 0,0 0,-17 0,17 0,-17 0,-1 17,19-17,-19 0,54 0,-53 0,17 0,-18 18,1-18,0 0,35 0,-36 0,1 0,0 0,-1 0,1 0,-1 18,1-18,0 0,35 0,-36 0,1 0,0 0,34 0,-34 0,0 0,17 0,0 0,-17 0,17 0,-17 0,-1 17,1-17,35 0,-35 0,-1 0,54 0,-53 18,-1-18,36 0,-18 0,-17 0,17 0,-17 0,52 0,-34 0,-19 0,19 0,-1 0,-17 0,52 0,-35 17,1-17,-19 0,19 0,34 0,-35 0,18 0,-17 36,-19-36,36 0,0 0,-35 17,17-17,-17 0,-1 0,36 0,-18 0,-17 0,17 0,1 36,-19-36,1 0,35 0,-18 0,-17 0,17 0,-17 0,70 0,-53 17,18-17,-18 0,54 0,-19 0,-35 0,36 0,-1 0,-34 0,17 0,0 18,17-18,-35 0,-17 0,17 0,-17 0,35 0,-35 0,17 0,-18 0,36 0,-17 0,-1 0,0 0,18 0,0 0,0 0,0 35,-18-35,0 0,1 0,34 0,-34 0,16 0,-16 0,34 0,-34 0,-19 0,18 0,1 0,-19 0,19 0,17 0,-36 0,1 0,-1 0,1 0,0 0,-1 0,36 0,-17 0,-19 0,1 0,17 0,-17 0,52 0,-34 0,-1 0,35 0,1-35,-18 35,0 0,-18 0,53 0,-52 0,34 0,1 0,-36 0,0 0,-17 0,17 0,-17 0,52 0,-34 0,-19 0,1 0,0 0,-1 0,1 0,17 0,-17 0,-1 0,1 0,0 0,-1 0,1 0,0 0,34 0,-34 0,0 0,-1 0,36 0,-17 0,34 0,-52 0,-1 0,1 0,17 18,1-18,-19 0,19 0,-1 0,-18 0,1 0,17 0,18 0,-17 0,-19 17,1-17,-1 0,1 0,17 0,1 0,34 0,-52 0,-1 0,1 0,0 0,-1 0,1 0,0 0,17 0,-17 0,-1 0,1 0,0 0,-1 0,1 0,-1 0,1 0,17 0,-17 0,0 0,-1 0,1 0,0 0,-1 0,1 0,-1 0,19 0,-19 0,1 0,0 0,-1 0,1 0,0 0,-1 0,1 0,17 0,-17 0,-1 0,1 0,0 0,-1 0,1 0,0 0,-1 0,18 0,-17 0,0 0,-1 0,1 0,0 0,-1 0,1 0,0 0,17 0,-17 0,-1 0,1 0,-18-17,0-1,-18 18,1 0,-19 0,19 0,-1 0,0 0,1 0,-1 0,18-18,-18 18,1 0,-1 0,-17 0,17 0,1 0,-1 0,0 0,1 0,-1 0,0 0,1 0,-19 0,19 0,-1 0,1 0,-1 0,0 0,1 0,-1 0,0-35,-52 35,35 0,17 0,0 0,-17 0,17-18,-17 18,17 0,1-17,-18 17,17 0,0 0,1 0,-1 0,-17 0,17 0,0 0,1-18,-1 18,0 0,1 0,-1 0,1-18,-19 18,19 0,-1 0,0 0,1 0,-1 0,0 0,1 0,-1 0,-52 0,52 0,-17 0,17 0,0-17,-17 17,0 0,17 0,1 0,-19 0,19 0,-1 0,-17 0,-18 0,35 0,1 0,-19-18,19 18,-1 0,0 0,1 0,-19 0,19-17,-1 17,-17 0,17 0,1 0,-19-18,1 18,-18 0,18 0,17 0,-17-18,-36 18,36 0,18-17,-1 17,-17 0,17 0,0-18,-17 18,17 0,1 0,-1 0,0 0,1-18,-1 18,1 0,-1 0,-17 0,17-17,0 17,1 0,-1 0,0 0,1-18,-1 18,1 0,-19-18,19 18,-1 0,0 0,1-17,-1 17,0 0,1 0,-1 0,-35 0,36 0,-1 0,0 0,1 0,-1 0,0-35,1 35,-1 0,-17 0,17 0,1 0,-1 0,0 0,1 0,-1 17,0-17,-35 0,36 0,-18 0,-18 0,17 0,-34 18,52-18,-35 0,36 0,-19 0,19 0,-36 0,35 0,1 0,-1 0,0 0,1 0,-1 0,0 0,-35 0,36 0,-1 0,-17 0,0 0,17 0,0 0,-17 0,17 0,1 0,-1 0,0 0,1 0,-1 0,1 0,-1 0,-17 0,-1 0,19 0,-1 0,0 0,1 0,-1 0,1 0,-19 0,19 0,-1 0,0 0,1 0,-1 0,0 0,1 0,-1 0,-17 0,17 0,1 0,-1 0,0 0,1 0,-1 0,0 0,1 0,-36 0,35 0,1 0,-1 0,0 0,1 0,-1 0,0 0,1 0,-1 0,-17 0,17 0,1 0,-1 0,0 0,18-35,-17 35,-1 0,0 0,1 0,-19 0,19 0,-1 0,1 0,-1 0,0 0,1 0,-1 0,0 0,-17-18,17 18,1 0,-1 0,0 0,1 0,-1 0,1 0,-1 0,-17 0,17 0,0 0,1 0,-1 0,0 0,1 0,-1 0,1 0,-19 0,19 0,-1 0,0 0,1 0,-1 0,-17 0,17 0,-17 0,17 0,1 0,-1 0,0 0,1 0,-1 0,0 0,1 0,-1 0,-17 0,17 0,1 0,-1 0,0 0,1 0,-1 0,0 0,1 0,-19 0,-16 0,34 0,0 0,1 0,-1 0,0 0,1 0,-19 0,19 0,-18-18,17 18,0 0,1 0,-19 0,1 0,0 0,17 0,1 0,-1 0,0 0,1 0,-1 0,-35 0,35 0,1 0,-1 0,0 0,1 0,-1 0,1 0,-1 0,18-17,-35 17,17 0,0 0,1 0,-1 0,0 0,1 0,-1 0,1 0,-19 0,19 0,-1 0,0 0,18-18,-17 18,-1 0,0 0,1 0,-1 0,-17 0,17 0,1 0,-1 0,0 0,1 0,-1 0,0 0,1 0,-36-18,35 18,1 0,-1 0,0 0,1 0,-1 0,0 0,-17 0,-18 0,36 0,-1 0,0 0,-35 0,18 0,17 0,1 0,-1 0,1 0,-1 0,0 0,18-17,-17 17,-1 0,-17 0,17 0,0 0,1 0,-1 0,1 0,-1 0,0 0,1 0,-19 0,19 0,-1 0,0 0,1 0,-1 0,0 0,1 0,-1 0,-17 0,17 0,1 0,-1 0,0 0,-17 0,17 0,1 0,-18 0,17 17,0-17,1 0,-19 0,19 0,-1 18,0-18,-52 0,52 0,-17 0,0 0,17 18,-35-18,36 0,-1 0,0 0,1 0,-1 0,0 17,-35-17,18 0,17 0,-17 18,18-18,-1 0,0 0,-17 0,17 0,1 0,-1 0,0 0,1 0,-1 35,1-35,-1 0,-17 0,17 0,0 0,1 0,-1 0,0 0,18-17,18 17,-18-18,0 0,0 1,18 17,-18-18,0 0,17 18,-17 18,0 0,0-1,0 1,0 17,0-17,0-1,18-17,-18 18,35-18,-35 18,0-1,18-17,-18 18,18-18,-1 0,1 0,-1 0,1 0,0 0,-18-18,17 18,19 0,-19 0,1-17,0 17,-1 0,1 0,-1 0,1 0,0 0,17 0,0 0,18 0,-35 0,35 0,-36 0,19 0,-1 0,-17 0,70 0,-71 0,1 0,17 0,-17 17,0-17,-1 0,1 0,17 0,-35 18,18-18,-1 0,1 0,0 18,-1-18,1 0,0 0,-1 0,19 0,-19 0,1 0,-1 0,1 0,0 17,-1-17,1 0,0 0,17 0,-17 0,-1 0,1 18,0-18,-1 0,18 0,-17 0,17 0,18 0,-17 18,-19-18,18 0,-17 0,17 0,-17 0,0 0,17 0,-17 0,-1 0,1 17,-1-17,19 0,17 0,-18 0,-17 0,-1 0,1 0,0 0,17 0,-18 0,1 0,0 0,-1 0,1 18,0-18,-1 0,1 0,17 0,-17 0,-1 0,1 0,0 0,-1 0,1 0,0 0,-1 0,19 0,-19 0,1 0,-1 0,1 0,0 0,-1 0,1 0,0 0,17 17,-17-17,17 0,-18 0,1 0,35 0,-35 0,17 0,18 0,-35 18,34-18,-34 0,35 0,-18 0,-17 0,17 18,-17-18,-1 0,1 0,17 0,-17 0,0 17,-1-17,1 0,0 0,-1 0,1 0,-1 0,54 53,-53-53,-1 0,19 0,-19 0,19 18,-1-18,18 0,-18 0,0 0,1 18,34-18,-35 0,18 0,-17 17,-1-17,35 18,-34-18,17 0,-18 0,35 35,-34-35,-19 0,36 18,-35-18,52 0,-52 17,17-17,1 0,-1 0,35 18,-34-18,17 0,0 0,52 53,-69-53,34 0,1 18,17-18,-17 0,-1 0,-17 0,18 0,-1 0,-17 0,0 0,-18 0,0 0,18 17,0-17,-35 0,17 0,-17 0,35 0,-36 0,19 0,-19 0,1 0,0 0,-1 0,1 0,0 0,-1 0,1 0,17 0,-17 0,-1 0,1 0,17 0,1 0,-19 0,18 0,-17-17,0 17,-1 0,1 0,17-36,-17 36,52 0,-52 0,17 0,1-17,-19 17,19 0,34 0,-35-18,-17 18,35 0,-35 0,35 0,-36-18,18 18,-17 0,17 0,-17-17,53 17,-36 0,-18 0,19-18,-1 18,-17 0,52 0,-52 0,17 0,0 0,-17 0,35 0,-35-17,17 17,-17 0,-1 0,18 0,-17 0,35 0,-35 0,17 0,-17 0,-1 0,1 0,-1 0,36 0,-35 0,0 0,-1-18,1 18,17 0,0 0,36 0,-53 0,-1 0,1 0,0 0,-1 0,1 0,0 0,17 0,-18-18,1 18,0 0,-1 0,19 0,-19 0,1 0,52 0,-52 0,17 0,-17 0,0 0,-1 0,1 0,17 0,0 0,-17 0,0 0,-1 0,1 0,0 0,-1 0,19 0,-19 0,1 0,0 0,-1 0,1 0,-1 0,1 0,0 0,17 0,-17 0,-1 0,19 0,-19 0,1 0,-1 0,1 0,17 0,-17 0,0 0,-1 0,1 0,0 0,-1 0,1 0,-1 0,36 0,-35 0,0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2T05:08:02.2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635 3016,'18'0,"17"0,18 0,-18 0,36 0,35 0,17 36,-17-36,35 0,-35 0,17 0,-17 0,-35 0,34 0,-16 0,16 0,-34 0,35 0,-18 0,36 0,-36 0,35 0,-52 0,35 0,-36 0,18 0,-17 0,-36 0,36 0,-36 0,36 0,-1 0,-35 0,18 0,0 0,35 0,-35 0,0 0,35 0,18 0,-35 0,17 0,-35 0,0 0,35 0,-53 0,36 0,-36 0,36 0,-1 0,-17 0,0 0,35 0,-35 0,18 0,-18 0,-18 0,36 0,-54 0,54 0,-36 0,36 0,17 0,-35 0,17 0,36 0,-18 0,18 0,-35 0,-18 0,35 0,-35 0,0 0,35 0,-35 0,-18 0,36 0,17 0,18 0,-1 0,-16 0,-19 0,18 0,1 0,-1 0,-35 0,35 0,-35 0,17 0,36 0,-35 0,52 0,18 0,-35 0,53 0,-89 0,36 0,-70 0,16 0,-34 0,17 0,1 0,-19 0,19 0,-19 0,54 0,-18 0,-18 0,0 0,1 0,-1 0,-18 0,1 0,0 0,35 0,-36 0,19 0,-19 0,18 0,1 0,-19 0,19 17,-36 1,17-18,19 0,-19 0,18 17,-17-17,0 0,-1 36,1-36,0 0,-1 0,1 0,35 17,-18 1,-17 0,-1-1,-17 1,0 0,0 17,0-18,0 19,0-19,0 1,0 0,0-1,-17 1,-18 35,17-53,0 35,1-17,-19 17,19-17,-1-1,0 1,-17 0,17-18,-34 17,34-17,0 0,-35 36,36-36,-54 0,54 0,-54 0,53 17,-17-17,0 0,17 0,-35 0,36 0,-36 0,17 0,-17 0,1 0,-1 0,-36 0,37 0,-1 0,0 0,17 0,1 0,0 0,0 0,-18 0,35 0,-17 0,-18 0,35 0,-35 0,18 0,-18 0,18 0,-36 0,-17 0,53 0,-71 0,53 0,18 0,-36 0,36 0,-36 0,1 18,17 17,-35-35,17 0,-17 0,17 0,-17 0,-18 0,1 0,-37 0,-34 0,70 0,-53 35,54-35,-19 36,18-36,-17 17,17-17,0 18,18-18,-18 0,36 0,34 0,-52 0,18 0,34 0,-17 53,-17-53,17 0,18 0,-1 0,-17 0,1 0,16 0,-34 0,-19 0,19 0,-1 0,18 0,-17 0,35 0,-18 0,17 0,1 0,0 0,17 0,-35 0,36 0,-19 0,19 0,-19 0,-34 0,35 0,-18 0,17 0,-34 0,-18 0,35-18,0 18,18 0,-18-17,17 17,1-18,17 18,-17 0,-18 0,36 0,-19-35,-17 17,-17 0,52 18,-70-17,53 17,-71-71,35 71,36-17,-35 17,17-18,-18 18,18-35,18 35,-53-18,17 18,1-18,17 18,-53-35,53 35,18 0,-18 0,17 0,-16 0,34 0,0 0,-17 0,0 0,17 0,-17 0,17 0,1 0,-19 0,19 0,-1 0,0 0,1 0,-1 0,0 35,1 1,17-1,-18 0,0 0,1-17,-1 0,18-1,-17 1,-19-18,19 0,-1 0,0-35,18-18,-35-18,35 36,0 0,0-18,0 35,0 1,-18-36,18 35,0 0,0 1,0-1,71 18,-18 0,53 0,70 18,-17 17,-18 18,0-53,-17 0,-54 0,36 0,-18 0,-70 0,70 0,-17 0,-36 0,88 18,-52-1,35-17,17 0,-52 0,35 0,-1 0,-16 0,-36 0,17 0,1 0,-18 0,-1 0,37 18,-72-18,107 17,-71 19,53-36,35 0,-53 0,-18 0,19 0,-19 0,18 0,-70 0,88 0,-18 0,18 17,35 1,-18-18,19 0,-1 0,0 0,-35 0,-1 0,19 0,-54 0,72 0,-37 0,1 0,35 0,-35 0,18 0,-54 0,36 0,-18 0,-35 0,18 0,-18 0,17 0,1 0,17 0,-18 0,-34 0,17 0,-18 0,53 0,-35 0,0 0,35 0,-53-18,1 18,-1-17,-17 17,-1-18,1 18,0 0,34 0,-16 0,-19 0,36-18,-35 18,17-35,0 18,-17 17,35 0,-35-18,-1 18,19 0,-1-18,-17 18,-1 0,18 0,54 0,-36 0,17 0,1-35,-36 35,35 0,-17 0,-17 0,52 0,-18 0,-34 0,-19 0,19 0,-19 0,1 0,35 0,-36-18,1 18,0-17,-18-1,0 0,-53-35,35 18,-35-18,18 36,0 17,-1-18,19 0,-36 18,18 0,-71 0,0 0,-70 0,-36 0,-17 18,17 17,0-17,-70 35,53-18,17-35,-35 18,35 17,1-35,34 0,36 0,0 0,18 0,17 0,-35 0,70 0,-70 0,35 0,0 0,-17 0,17 0,0 0,-35 0,53 0,-18 0,0 0,0 0,36 0,-18 0,52 0,-34 0,-1 0,18 0,-17 0,17 0,-18 0,-34 0,34 0,-35 0,18 0,-18 0,0 0,0 0,-35 0,53 0,-18 0,0 53,18-35,35-18,-35 0,35 0,0 0,-35 0,18 0,34 0,-70 0,54 0,16 0,1 0,17 0,1 17,-1-17,0 0,1 0,-1 0,1 0,-19 0,19 0,-1 18,-53 17,19 0,-37 36,36-36,0 1,18-1,18-35,-1 17,0 1,54-18,69 0,1 0,0 0,0 0,0 0,-18 0,-35 0,17 0,1 0,-18 0,0 0,-18 0,18 0,-18 0,18 0,35 0,-70 0,17 35,-17-35,0 0,-1 0,1 0,35 0,-36 0,1 0,35 0,0 0,17 18,-17-18,18 0,-36 0,-17 0,17 0,0 0,-17 0,0 0,-1 0,36 0,141 0,53 0,0 0,-35 0,-1 0,-52-35,-53 35,-53-18,-35 18,-1 0,19 0,16 0,1 0,-17 0,-19-18,19 18,-19 0,-17-17,-17 17,-72-53,36 35,-17-17,35 35,-1-18,-17 18,18-17,-18 17,0-18,-35-35,35 53,-53 0,-17-17,70 17,-53 0,18-18,17 0,36 18,-35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2T05:08:12.4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20020 3052,'53'0,"35"0,18 0,-18 17,18-17,-53 18,35-18,-17 0,35 0,-18 0,-18 0,19 0,-19 0,36 0,0 0,-18 0,35 0,1 0,17 0,0 0,-35 0,70 0,-35 0,-17 0,-53 0,17 0,-71 0,1 0,17 0,1 0,-19 0,18 0,-17 0,53 0,-54 0,1 0,17 0,-17 0,-1 0,19 0,-19 0,19 0,-19 35,-17 0,0 54,0-72,36 1,-36 17,17 0,-17-17,0 17,18 1,-18-19,0 19,0-19,0 1,0 17,0-17,0-1,0 1,0 17,-18-17,-17-18,-18 0,-35 0,35-35,0 35,0 0,0-18,36 18,-72-18,72 1,-19 17,19 0,-36 0,18 0,17 0,-35 0,0-36,-35 36,35 0,-53 0,36 0,-36 0,71 0,-36 0,18 0,0 0,18 0,-18 0,18 0,-18 0,-35 0,35 0,0 0,-35 0,35 0,-18 0,18 0,-17 0,-1 0,18 0,18 0,-53 0,52 0,-17 0,-17 0,35 0,17 0,-53 0,54 0,-36 0,35 0,1 0,-19 0,19 0,-1 0,-17 0,17 0,0 0,-17 0,18 0,-1 0,0 0,1 0,-36-17,17-18,19 35,-1 0,1-18,-1 0,18 1,0-1,0 0,0 1,0-1,0 0,0 1,0-1,0 0,35 18,18-35,35 35,-17 0,35 0,-18 0,18 0,-71 0,36 0,17 0,18 0,-36 0,36 0,0 0,0 0,52 0,-52 0,-35 0,17 0,-35 0,0 0,-18 0,-17 0,35 0,-36 0,1 0,0 0,-1 0,1 0,35 0,-18 0,-17 0,17 0,0 0,18 0,-35 0,-1 0,19 0,-19 0,1 0,0 0,52 0,-17 0,0 0,0 0,-18 0,53 0,-70 0,0 0,-1 0,1 0,0 0,17 0,-18 0,1 0,17 0,-17 0,0 0,-1 0,1 0,0 0,-1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2T05:08:28.1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23072 3034,'70'0,"36"0,70 0,-34 0,-1 0,70 0,-34 0,-54 0,-52 0,35 0,-1 0,-16 0,-19 0,18 0,-17 0,70 0,-35 0,70 0,-35 0,36 0,-1 0,1 0,-19 0,-17 0,1 0,-37 0,36 0,-35 0,35 0,-52 0,52 0,0 0,35 0,1 0,34 0,1 0,70 0,0 0,-35 0,0 0,35 0,1 0,-1 0,-35 0,-71 0,36 0,-71 0,35 0,-34 0,-1 0,-36 0,19 0,-18 0,0 0,-53 0,52 0,-16 0,16 0,-34 0,-36 0,18 0,-18 0,1 0,-1 0,18 0,-35 0,17 0,0 0,0 0,-17 0,0 0,-1 0,36 18,-35-18,-1 0,19 17,-19-17,1 18,0-18,-1 0,36 17,-35-17,0 0,17 36,-18-19,-17 1,18 0,-18-1,18-17,-1 36,1-19,-18 1,0-1,0 1,0 0,-35 17,17-35,0 0,-70 0,0 18,35-18,-53 35,0-35,18 18,-18-18,-17 53,52-53,-70 17,35-17,1 0,-36 0,-18 0,18 18,17 17,-17-35,0 35,17-35,19 0,-36 0,-36 0,36 0,0 0,0 0,17 0,19 0,-1 0,35 0,-35 0,-17 0,-18 0,-36 0,36 0,-35 0,-1 0,36 0,0 0,-18 0,54 0,-1 0,0 0,0 0,-35 0,53 0,-71 0,53 0,-35 0,-18 0,54 0,-37 0,37 0,-37 0,1 0,0 0,-17 0,16 0,-34 0,35 0,0 0,35 0,0 0,-17 0,17 0,35 0,-17 0,35 0,-35 0,17 0,-34 0,34 0,-35 0,18 0,17 0,1 0,-1 0,36 0,-18 0,18 18,17-18,-35 0,36 0,-36 0,17 0,19 0,-18 0,17 0,-35 0,35 0,1 0,-1 0,-17 0,17 0,1 0,-36 0,17 0,1 0,0-18,17 18,-17 0,17 0,-17-17,17-19,18 19,-35-1,17 1,-17-19,17 19,71 17,0 0,53 0,0 0,17 35,54-35,-36 0,0 0,-35 0,35 0,-18 0,-52 0,17 0,-53 0,18 0,-35 0,35 0,0 0,17 0,19 0,16 0,1 0,-35 0,70 0,-53 0,18 0,-53-35,0 35,-18 0,18 0,35 0,-53 0,36 0,35 0,-18 0,-17 0,17 0,18 0,-1-18,-16 18,-19 0,36 0,18-18,-19 18,19-53,-18 36,70 17,-17-36,52 19,-34-36,52 18,-88 35,36-18,-19-17,-52-1,35 36,-17 0,-18 0,0 0,-1 0,19-35,-18 18,-1 17,-16 0,-1-18,-70 18,52-35,-52 35,-1 0,54 0,-36 0,18 0,-18 0,71 0,-35 0,52 0,-52 0,-1 0,1 0,-1 0,19 0,-19 17,-17-17,35 18,-35-18,0 0,18 0,-36 35,36-35,17 18,-35-18,-18 0,53 35,-53-35,36 18,-89-18,-123 0,-35 0,35 0,-106 0,0 0,35 0,-35 0,0 0,71 0,-1 0,36 0,18 0,-18 0,35 0,-35 0,-36 0,72 0,-19 0,54 0,-19 0,19 0,-18 0,70 0,-53 0,36 17,18 1,-1-18,36 35,211 18,53-18,141-35,-70 0,18 0,-19 0,1 0,0 0,70 0,-141 0,1 0,-107-17,-52-1,-19 1,-34-1,-53 18,17 0,-17 0,-1 0,1 0,17 0,-17 0,-1 0,19 0,-19 0,-34 0,-195 0,-35 0,-70 0,-107 0,-17 0,88 0,-35 0,71 0,35 0,35 53,35-53,0 35,36-35,-36 0,1 0,-1 0,-35 0,0 0,-35 0,70 0,1 0,17 0,-18 0,71 0,-36 0,36 0,0 0,0 0,0 0,17 0,-87 0,70 0,-71 0,36 0,34 0,37 0,16 18,37-18,34 17,0-17,-35 0,18 0,-35 18,70 0,-18-18,-17 0,-1 0,19 0,-19 0,19 0,-1 0,-17 0,17 0,1 0,-1 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2-02T05:08:37.5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19526 4410,'0'17,"53"1,53 0,35-18,53 0,53 0,-35 0,-1 0,1 0,35 0,-71 0,36 0,-36 0,-34 0,-1 0,0 0,0 0,35 0,54 0,17 0,-71 0,36 0,-71 0,0 0,0 0,-35 0,0 0,88 0,-141 0,52 0,-52 0,0 0,0 0,35 0,-35 0,0 0,35 0,-52 0,17 0,-18 0,0 0,-17 35,-18-17,0-1,0 18,0-17,0 0,0-1,0 1,-18-18,-88 35,53-17,-35 0,35-1,-35 36,53-53,-18 0,18 18,-1-18,1 0,-18 0,18 0,-36 17,-17-17,53 18,-36-18,-17 0,0 35,53-35,-36 0,36 0,-53 0,35 0,17 0,-69 0,52 0,-53 0,53 0,-35 0,35 0,0 0,-18 0,-17 0,18 0,-1 0,0 0,-17 0,35 0,-17 0,17 0,-53 0,18 0,35 0,-35 0,17 0,-17 0,35 0,-18 0,-17 0,53 0,-36 0,19 0,-19 0,0 0,19 0,-1 0,-36 0,36 0,18 0,-18 0,18 0,-53 0,53 0,-18 0,-18 0,36 0,-18 0,-18 0,18 0,36 0,-54 0,36 0,-18 0,-18 0,36 0,-53 0,17 0,19 0,-37 0,19 0,-36 0,18 0,-18 0,53 0,0 0,-35 0,70 0,1 0,-19 0,19 0,-1 0,0 0,-35 0,36 0,-18 0,87 0,-16-17,-1-1,36 0,-54 1,19-18,-36 17,17 0,1-35,-18 36,35-36,-17 53,-1-18,19 18,17 0,-1 0,-16 0,34 0,-52 0,52 0,-34 0,17 0,-36 0,36 0,-35 0,0 0,34 0,-34 0,35 0,-18 0,36 0,17 0,-35 0,35 0,-17 0,35 0,-36 0,71 0,-35 0,0 0,53 0,-18 0,35 0,0 0,-70 0,35 0,-35 0,18 0,-54 0,18 0,18 0,-35 0,35 0,-53 0,52 0,-16 0,16 0,-34 0,-18 0,18 0,-19 0,-16 0,34 0,-34 0,16 0,-16 0,52 0,-35 0,-18 0,18 0,-35 0,17 0,18 0,-18 0,18 0,-18 0,18 0,-35 0,35 0,-18 0,18 0,-18 0,18 0,-18 0,1 0,17 0,-36 0,54 0,-53 0,-1 0,-17-18,0 1,0-1,0 1,0-19,18 1,-1 35,-17-18,18 1,0-1,-18 0,0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30T06:14:43.3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19032 8361,'53'0,"53"0,17 0,1 0,-1 17,18-17,18 0,-71 0,36 0,-54 0,-35 0,36 0,-53 0,-1 0,19 35,-19-35,1 0,-1 0,19 0,-19 0,36 0,-17 0,-1 36,35-36,-52 0,0 0,-1 0,19 0,-19 0,1 0,0 0,34 17,-34-17,0 0,35 0,-18 0,-17 0,17 0,-18 0,1 0,0 0,17 0,-17 0,-1 18,1-18,17 0,-17 0,-1 0,1 0,17 0,18 18,-35-1,17-17,-17 0,0 0,-1 0,18 0,-17 0,0 0,-1 0,19 0,-19 0,1 0,0 0,17 0,-18 0,1 0,0 18,17-18,-17 0,-1 0,1 0,17 0,-17 0,-1 0,1 0,17 0,-17 0,17 0,-17-18,-18 1,0-19,0 19,-18-1,1 18,-1-18,0-17,-17-18,17 53,-17-17,-18 17,36 0,-1 0,0 0,-17 0,0 0,-53 0,-1 0,-69 0,34 0,-52 0,88 0,-36 0,18 35,36-17,-18-18,17 0,53 17,-17-17,0 0,17 0,1 0,-36 0,35 0,0 0,1 0,-36 0,35 0,-17 0,0 0,17 0,0 0,1 0,-19 0,19 0,-1 0,1 0,-19 0,1 0,17 0,-17 0,17 0,1 0,-1 0,-35 0,36 0,-1 0,0 0,-17 0,17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7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16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9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6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4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6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13FC-66C6-4930-AAD8-6C0E37E6E5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0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microsoft.com/office/2007/relationships/hdphoto" Target="../media/hdphoto7.wdp"/><Relationship Id="rId7" Type="http://schemas.openxmlformats.org/officeDocument/2006/relationships/image" Target="../media/image35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1.em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customXml" Target="../ink/ink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0.emf"/><Relationship Id="rId5" Type="http://schemas.openxmlformats.org/officeDocument/2006/relationships/image" Target="../media/image37.png"/><Relationship Id="rId15" Type="http://schemas.openxmlformats.org/officeDocument/2006/relationships/image" Target="../media/image42.emf"/><Relationship Id="rId10" Type="http://schemas.openxmlformats.org/officeDocument/2006/relationships/customXml" Target="../ink/ink6.xml"/><Relationship Id="rId4" Type="http://schemas.openxmlformats.org/officeDocument/2006/relationships/image" Target="../media/image36.png"/><Relationship Id="rId9" Type="http://schemas.openxmlformats.org/officeDocument/2006/relationships/image" Target="../media/image39.emf"/><Relationship Id="rId14" Type="http://schemas.openxmlformats.org/officeDocument/2006/relationships/customXml" Target="../ink/ink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customXml" Target="../ink/ink13.xml"/><Relationship Id="rId18" Type="http://schemas.openxmlformats.org/officeDocument/2006/relationships/image" Target="../media/image67.emf"/><Relationship Id="rId3" Type="http://schemas.openxmlformats.org/officeDocument/2006/relationships/image" Target="../media/image59.png"/><Relationship Id="rId21" Type="http://schemas.openxmlformats.org/officeDocument/2006/relationships/customXml" Target="../ink/ink17.xml"/><Relationship Id="rId7" Type="http://schemas.openxmlformats.org/officeDocument/2006/relationships/customXml" Target="../ink/ink10.xml"/><Relationship Id="rId12" Type="http://schemas.openxmlformats.org/officeDocument/2006/relationships/image" Target="../media/image64.emf"/><Relationship Id="rId17" Type="http://schemas.openxmlformats.org/officeDocument/2006/relationships/customXml" Target="../ink/ink15.xml"/><Relationship Id="rId2" Type="http://schemas.openxmlformats.org/officeDocument/2006/relationships/image" Target="../media/image58.png"/><Relationship Id="rId16" Type="http://schemas.openxmlformats.org/officeDocument/2006/relationships/image" Target="../media/image66.emf"/><Relationship Id="rId20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emf"/><Relationship Id="rId11" Type="http://schemas.openxmlformats.org/officeDocument/2006/relationships/customXml" Target="../ink/ink12.xml"/><Relationship Id="rId24" Type="http://schemas.openxmlformats.org/officeDocument/2006/relationships/image" Target="../media/image70.emf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10" Type="http://schemas.openxmlformats.org/officeDocument/2006/relationships/image" Target="../media/image63.emf"/><Relationship Id="rId19" Type="http://schemas.openxmlformats.org/officeDocument/2006/relationships/customXml" Target="../ink/ink16.xml"/><Relationship Id="rId4" Type="http://schemas.openxmlformats.org/officeDocument/2006/relationships/image" Target="../media/image60.png"/><Relationship Id="rId9" Type="http://schemas.openxmlformats.org/officeDocument/2006/relationships/customXml" Target="../ink/ink11.xml"/><Relationship Id="rId14" Type="http://schemas.openxmlformats.org/officeDocument/2006/relationships/image" Target="../media/image65.emf"/><Relationship Id="rId22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jpe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customXml" Target="../ink/ink23.xml"/><Relationship Id="rId18" Type="http://schemas.openxmlformats.org/officeDocument/2006/relationships/image" Target="../media/image105.emf"/><Relationship Id="rId3" Type="http://schemas.microsoft.com/office/2007/relationships/hdphoto" Target="../media/hdphoto13.wdp"/><Relationship Id="rId7" Type="http://schemas.openxmlformats.org/officeDocument/2006/relationships/customXml" Target="../ink/ink20.xml"/><Relationship Id="rId12" Type="http://schemas.openxmlformats.org/officeDocument/2006/relationships/image" Target="../media/image102.emf"/><Relationship Id="rId17" Type="http://schemas.openxmlformats.org/officeDocument/2006/relationships/customXml" Target="../ink/ink25.xml"/><Relationship Id="rId2" Type="http://schemas.openxmlformats.org/officeDocument/2006/relationships/image" Target="../media/image98.png"/><Relationship Id="rId16" Type="http://schemas.openxmlformats.org/officeDocument/2006/relationships/image" Target="../media/image104.emf"/><Relationship Id="rId20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10" Type="http://schemas.openxmlformats.org/officeDocument/2006/relationships/image" Target="../media/image101.emf"/><Relationship Id="rId19" Type="http://schemas.openxmlformats.org/officeDocument/2006/relationships/customXml" Target="../ink/ink26.xml"/><Relationship Id="rId4" Type="http://schemas.openxmlformats.org/officeDocument/2006/relationships/image" Target="../media/image99.png"/><Relationship Id="rId9" Type="http://schemas.openxmlformats.org/officeDocument/2006/relationships/customXml" Target="../ink/ink21.xml"/><Relationship Id="rId14" Type="http://schemas.openxmlformats.org/officeDocument/2006/relationships/image" Target="../media/image10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microsoft.com/office/2007/relationships/hdphoto" Target="../media/hdphoto14.wdp"/><Relationship Id="rId7" Type="http://schemas.openxmlformats.org/officeDocument/2006/relationships/customXml" Target="../ink/ink28.xml"/><Relationship Id="rId12" Type="http://schemas.openxmlformats.org/officeDocument/2006/relationships/image" Target="../media/image110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emf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0" Type="http://schemas.openxmlformats.org/officeDocument/2006/relationships/image" Target="../media/image109.emf"/><Relationship Id="rId4" Type="http://schemas.openxmlformats.org/officeDocument/2006/relationships/image" Target="../media/image101.png"/><Relationship Id="rId9" Type="http://schemas.openxmlformats.org/officeDocument/2006/relationships/customXml" Target="../ink/ink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microsoft.com/office/2007/relationships/hdphoto" Target="../media/hdphoto15.wdp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microsoft.com/office/2007/relationships/hdphoto" Target="../media/hdphoto16.wdp"/><Relationship Id="rId9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" y="2219"/>
            <a:ext cx="566958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3" y="0"/>
            <a:ext cx="209677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39" y="5830821"/>
            <a:ext cx="868683" cy="64748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5828983"/>
            <a:ext cx="2655568" cy="6638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10970" y="594490"/>
            <a:ext cx="1050503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Name of Course: Engineering </a:t>
            </a:r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Mechanics</a:t>
            </a:r>
          </a:p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sz="40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     Course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code: </a:t>
            </a:r>
            <a:r>
              <a:rPr lang="en-IN" sz="40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216U06C104</a:t>
            </a:r>
          </a:p>
          <a:p>
            <a:endParaRPr lang="en-US" sz="40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Module 2: Kinematics of Particles &amp; Rigid 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Bodies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	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				2.1: Resultant of forces in Forces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142260"/>
            <a:ext cx="11723604" cy="75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557" y="1170857"/>
            <a:ext cx="8975106" cy="538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5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35" y="2348563"/>
            <a:ext cx="3524536" cy="2783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15" y="200643"/>
            <a:ext cx="10985918" cy="187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" y="5029659"/>
            <a:ext cx="9346927" cy="172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279" y="1379512"/>
            <a:ext cx="3702401" cy="3612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0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17" y="231005"/>
            <a:ext cx="9890012" cy="224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62" y="1131977"/>
            <a:ext cx="3481137" cy="328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17" y="4080028"/>
            <a:ext cx="8645008" cy="1724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01" y="4581624"/>
            <a:ext cx="2932458" cy="22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3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485" y="262940"/>
            <a:ext cx="3332597" cy="32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05" y="262940"/>
            <a:ext cx="8217680" cy="1556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32" y="3440214"/>
            <a:ext cx="8251401" cy="152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36" y="3798570"/>
            <a:ext cx="3136094" cy="289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14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Downloads\WhatsApp Image 2024-02-02 at 11.57.01 A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6000"/>
                    </a14:imgEffect>
                    <a14:imgEffect>
                      <a14:brightnessContrast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37" t="6097" r="9956" b="21858"/>
          <a:stretch/>
        </p:blipFill>
        <p:spPr bwMode="auto">
          <a:xfrm rot="5400000">
            <a:off x="3109677" y="-1566628"/>
            <a:ext cx="5295902" cy="10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978600" y="1644480"/>
              <a:ext cx="2337120" cy="27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2760" y="1581120"/>
                <a:ext cx="23688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6946920" y="2717640"/>
              <a:ext cx="3486240" cy="216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30720" y="2654280"/>
                <a:ext cx="351828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6953040" y="2819160"/>
              <a:ext cx="1841760" cy="95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37200" y="2755800"/>
                <a:ext cx="18734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6927840" y="3778200"/>
              <a:ext cx="3492720" cy="254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12000" y="3714480"/>
                <a:ext cx="3524400" cy="3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7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4" y="97739"/>
            <a:ext cx="11685175" cy="175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0" y="1962927"/>
            <a:ext cx="3331881" cy="58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30" y="2133182"/>
            <a:ext cx="5881324" cy="82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70" y="3101524"/>
            <a:ext cx="5589971" cy="1670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13" y="5359002"/>
            <a:ext cx="3301577" cy="135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0271" y="4772090"/>
            <a:ext cx="9789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Integrating both sides going from </a:t>
            </a:r>
            <a:r>
              <a:rPr lang="en-US" sz="2400" b="1" dirty="0" smtClean="0"/>
              <a:t>x=0, t=0 (given) to </a:t>
            </a:r>
            <a:r>
              <a:rPr lang="en-US" sz="2400" b="1" dirty="0"/>
              <a:t>unknown values x &amp; t,</a:t>
            </a:r>
            <a:endParaRPr lang="en-IN" sz="2400" b="1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2"/>
          <a:stretch/>
        </p:blipFill>
        <p:spPr bwMode="auto">
          <a:xfrm>
            <a:off x="5000015" y="5555724"/>
            <a:ext cx="6002039" cy="958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03040" y="1085760"/>
              <a:ext cx="3130920" cy="324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7200" y="1022400"/>
                <a:ext cx="31629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7194600" y="1098720"/>
              <a:ext cx="1143360" cy="222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78760" y="1035000"/>
                <a:ext cx="11750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8204040" y="1079640"/>
              <a:ext cx="3613680" cy="222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88200" y="1015920"/>
                <a:ext cx="36453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6883560" y="1568520"/>
              <a:ext cx="2089440" cy="184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67360" y="1504800"/>
                <a:ext cx="2121480" cy="3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206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923" y="130016"/>
            <a:ext cx="113513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Now, to calculate distance, we must check whether the particle reverses its direction</a:t>
            </a:r>
          </a:p>
          <a:p>
            <a:r>
              <a:rPr lang="en-US" sz="2400" dirty="0"/>
              <a:t>during the time interval of 3 seconds. </a:t>
            </a:r>
            <a:endParaRPr lang="en-US" sz="2400" dirty="0" smtClean="0"/>
          </a:p>
          <a:p>
            <a:r>
              <a:rPr lang="en-US" sz="2400" dirty="0" smtClean="0"/>
              <a:t>For </a:t>
            </a:r>
            <a:r>
              <a:rPr lang="en-US" sz="2400" dirty="0"/>
              <a:t>the particle to reverse, its </a:t>
            </a:r>
            <a:r>
              <a:rPr lang="en-US" sz="2400" b="1" dirty="0"/>
              <a:t>velocity </a:t>
            </a:r>
            <a:r>
              <a:rPr lang="en-US" sz="2400" b="1" dirty="0" smtClean="0"/>
              <a:t>must become </a:t>
            </a:r>
            <a:r>
              <a:rPr lang="en-US" sz="2400" b="1" dirty="0"/>
              <a:t>zero </a:t>
            </a:r>
            <a:r>
              <a:rPr lang="en-US" sz="2400" dirty="0"/>
              <a:t>at the reversal point.</a:t>
            </a:r>
            <a:endParaRPr lang="en-IN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24" y="1538418"/>
            <a:ext cx="3583965" cy="1262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5430" y="2985598"/>
            <a:ext cx="4796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As we can see the </a:t>
            </a:r>
            <a:r>
              <a:rPr lang="en-US" sz="2400" dirty="0"/>
              <a:t>particle must </a:t>
            </a:r>
            <a:r>
              <a:rPr lang="en-US" sz="2400" dirty="0" smtClean="0"/>
              <a:t>have </a:t>
            </a:r>
            <a:r>
              <a:rPr lang="en-IN" sz="2400" dirty="0" smtClean="0"/>
              <a:t>reversed </a:t>
            </a:r>
            <a:r>
              <a:rPr lang="en-IN" sz="2400" dirty="0"/>
              <a:t>its direction. </a:t>
            </a:r>
            <a:r>
              <a:rPr lang="en-US" sz="2400" dirty="0" smtClean="0"/>
              <a:t>Hence</a:t>
            </a:r>
            <a:r>
              <a:rPr lang="en-US" sz="2400" dirty="0"/>
              <a:t>, the positions at various key points is,</a:t>
            </a:r>
            <a:endParaRPr lang="en-IN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01"/>
          <a:stretch/>
        </p:blipFill>
        <p:spPr bwMode="auto">
          <a:xfrm>
            <a:off x="6558263" y="3041968"/>
            <a:ext cx="1498081" cy="1207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6"/>
          <a:stretch/>
        </p:blipFill>
        <p:spPr bwMode="auto">
          <a:xfrm>
            <a:off x="8720486" y="3041967"/>
            <a:ext cx="3150461" cy="1143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45430" y="4410646"/>
            <a:ext cx="5646209" cy="1100504"/>
            <a:chOff x="545430" y="4410646"/>
            <a:chExt cx="5646209" cy="1100504"/>
          </a:xfrm>
        </p:grpSpPr>
        <p:sp>
          <p:nvSpPr>
            <p:cNvPr id="4" name="Rectangle 3"/>
            <p:cNvSpPr/>
            <p:nvPr/>
          </p:nvSpPr>
          <p:spPr>
            <a:xfrm>
              <a:off x="545430" y="4410646"/>
              <a:ext cx="353291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Hence, the total distance travelled in 3 seconds = </a:t>
              </a:r>
              <a:endParaRPr lang="en-IN" sz="2400" dirty="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8389" y="4755500"/>
              <a:ext cx="4413250" cy="75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1" r="35246" b="62016"/>
          <a:stretch/>
        </p:blipFill>
        <p:spPr bwMode="auto">
          <a:xfrm>
            <a:off x="7786838" y="4600958"/>
            <a:ext cx="2849233" cy="74289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5924" y="5733945"/>
            <a:ext cx="119160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Hence, at </a:t>
            </a:r>
            <a:r>
              <a:rPr lang="en-US" sz="2400" dirty="0" smtClean="0"/>
              <a:t>t=3s, </a:t>
            </a:r>
            <a:r>
              <a:rPr lang="en-US" sz="2400" dirty="0"/>
              <a:t>the particle’s deceleration is 12 m/s</a:t>
            </a:r>
            <a:r>
              <a:rPr lang="en-US" sz="2400" baseline="30000" dirty="0"/>
              <a:t>2</a:t>
            </a:r>
            <a:r>
              <a:rPr lang="en-US" sz="2400" dirty="0"/>
              <a:t> and its position is at </a:t>
            </a:r>
            <a:r>
              <a:rPr lang="en-US" sz="2400" dirty="0" smtClean="0"/>
              <a:t>origin and</a:t>
            </a:r>
            <a:r>
              <a:rPr lang="en-US" sz="2400" dirty="0"/>
              <a:t>, the particle has travelled 8 m during the 3 second time interval with an </a:t>
            </a:r>
            <a:r>
              <a:rPr lang="en-US" sz="2400" dirty="0" smtClean="0"/>
              <a:t>average </a:t>
            </a:r>
            <a:r>
              <a:rPr lang="en-IN" sz="2400" dirty="0" smtClean="0"/>
              <a:t>speed </a:t>
            </a:r>
            <a:r>
              <a:rPr lang="en-IN" sz="2400" dirty="0"/>
              <a:t>of 2.67 m/s.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89" b="70528"/>
          <a:stretch/>
        </p:blipFill>
        <p:spPr bwMode="auto">
          <a:xfrm>
            <a:off x="697830" y="1282504"/>
            <a:ext cx="1740809" cy="51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5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0" b="59625"/>
          <a:stretch/>
        </p:blipFill>
        <p:spPr bwMode="auto">
          <a:xfrm>
            <a:off x="6176180" y="1099060"/>
            <a:ext cx="5292499" cy="314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2" y="161240"/>
            <a:ext cx="6005935" cy="187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72"/>
          <a:stretch/>
        </p:blipFill>
        <p:spPr bwMode="auto">
          <a:xfrm>
            <a:off x="289295" y="1990725"/>
            <a:ext cx="5197106" cy="40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65"/>
          <a:stretch/>
        </p:blipFill>
        <p:spPr bwMode="auto">
          <a:xfrm>
            <a:off x="121702" y="4433777"/>
            <a:ext cx="5890702" cy="207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7" b="50000"/>
          <a:stretch/>
        </p:blipFill>
        <p:spPr bwMode="auto">
          <a:xfrm>
            <a:off x="121701" y="2600908"/>
            <a:ext cx="6245773" cy="173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88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1" t="1" b="63"/>
          <a:stretch/>
        </p:blipFill>
        <p:spPr bwMode="auto">
          <a:xfrm>
            <a:off x="7293935" y="190558"/>
            <a:ext cx="4627161" cy="626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6"/>
          <a:stretch/>
        </p:blipFill>
        <p:spPr bwMode="auto">
          <a:xfrm>
            <a:off x="377461" y="371556"/>
            <a:ext cx="5396018" cy="542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73" b="37571"/>
          <a:stretch/>
        </p:blipFill>
        <p:spPr bwMode="auto">
          <a:xfrm>
            <a:off x="529861" y="3072810"/>
            <a:ext cx="5396018" cy="71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2" r="27586" b="58998"/>
          <a:stretch/>
        </p:blipFill>
        <p:spPr bwMode="auto">
          <a:xfrm>
            <a:off x="240568" y="1063256"/>
            <a:ext cx="5107609" cy="129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3" b="-1474"/>
          <a:stretch/>
        </p:blipFill>
        <p:spPr bwMode="auto">
          <a:xfrm>
            <a:off x="311360" y="3955311"/>
            <a:ext cx="7098849" cy="193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493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50" y="-1"/>
            <a:ext cx="10751344" cy="3062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1" y="2185211"/>
            <a:ext cx="5049242" cy="760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1" y="2945218"/>
            <a:ext cx="3854090" cy="108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8"/>
          <a:stretch/>
        </p:blipFill>
        <p:spPr bwMode="auto">
          <a:xfrm>
            <a:off x="4902460" y="3271701"/>
            <a:ext cx="3330464" cy="237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17"/>
          <a:stretch/>
        </p:blipFill>
        <p:spPr bwMode="auto">
          <a:xfrm>
            <a:off x="379006" y="4457332"/>
            <a:ext cx="3330464" cy="105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244" y="4085559"/>
            <a:ext cx="4210751" cy="275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5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4276" y="354542"/>
            <a:ext cx="1080078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Module 2 – Kinematics of Particles &amp; Rigid Bodies</a:t>
            </a:r>
            <a:br>
              <a:rPr lang="en-US" sz="3600" dirty="0"/>
            </a:br>
            <a:r>
              <a:rPr lang="en-US" sz="3600" dirty="0"/>
              <a:t>Module Section 2.1 – Kinematics of </a:t>
            </a:r>
            <a:r>
              <a:rPr lang="en-US" sz="3600" dirty="0" smtClean="0"/>
              <a:t>Particles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688063" y="2080096"/>
            <a:ext cx="10836998" cy="107721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200" b="1" dirty="0"/>
              <a:t>Kinematics</a:t>
            </a:r>
            <a:r>
              <a:rPr lang="en-US" sz="3200" dirty="0"/>
              <a:t>: It is concerned only with the study of motion of the body </a:t>
            </a:r>
            <a:r>
              <a:rPr lang="en-US" sz="3200" dirty="0" smtClean="0"/>
              <a:t>without consideration </a:t>
            </a:r>
            <a:r>
              <a:rPr lang="en-US" sz="3200" dirty="0"/>
              <a:t>of the forces causing the motion.</a:t>
            </a:r>
            <a:endParaRPr lang="en-IN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r="7168"/>
          <a:stretch/>
        </p:blipFill>
        <p:spPr bwMode="auto">
          <a:xfrm>
            <a:off x="6925901" y="3157314"/>
            <a:ext cx="4861712" cy="373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4689" y="3713378"/>
            <a:ext cx="61593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Rectilinear Motion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Motion of a particle in a straight line is known as a rectilinear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motion.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e.g.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car moving on a straight highway, lift traveling in a vertical well, etc.</a:t>
            </a:r>
          </a:p>
          <a:p>
            <a:r>
              <a:rPr lang="en-IN" sz="2400" dirty="0">
                <a:latin typeface="Arial" pitchFamily="34" charset="0"/>
                <a:cs typeface="Arial" pitchFamily="34" charset="0"/>
              </a:rPr>
              <a:t>Position (x), Displacement (s), </a:t>
            </a:r>
            <a:endParaRPr lang="en-IN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IN" sz="2400" dirty="0" smtClean="0">
                <a:latin typeface="Arial" pitchFamily="34" charset="0"/>
                <a:cs typeface="Arial" pitchFamily="34" charset="0"/>
              </a:rPr>
              <a:t>&amp; 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Distance (d):</a:t>
            </a:r>
          </a:p>
        </p:txBody>
      </p:sp>
    </p:spTree>
    <p:extLst>
      <p:ext uri="{BB962C8B-B14F-4D97-AF65-F5344CB8AC3E}">
        <p14:creationId xmlns:p14="http://schemas.microsoft.com/office/powerpoint/2010/main" val="2116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7" y="333447"/>
            <a:ext cx="6852330" cy="517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85" y="1225697"/>
            <a:ext cx="2960708" cy="123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77" y="2743865"/>
            <a:ext cx="4003935" cy="3072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28" y="1840909"/>
            <a:ext cx="5342957" cy="4367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7" descr="blob:https://web.whatsapp.com/b635efc2-ca2d-46a1-b330-f5c6c69ce80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2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1"/>
          <a:stretch/>
        </p:blipFill>
        <p:spPr bwMode="auto">
          <a:xfrm>
            <a:off x="8410719" y="4570404"/>
            <a:ext cx="343468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1" b="43605"/>
          <a:stretch/>
        </p:blipFill>
        <p:spPr bwMode="auto">
          <a:xfrm>
            <a:off x="8314874" y="2264731"/>
            <a:ext cx="3530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98"/>
          <a:stretch/>
        </p:blipFill>
        <p:spPr bwMode="auto">
          <a:xfrm>
            <a:off x="8314874" y="94102"/>
            <a:ext cx="3530527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" y="2811871"/>
            <a:ext cx="8168072" cy="295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98" y="803127"/>
            <a:ext cx="4902200" cy="145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851520" y="2990880"/>
              <a:ext cx="1054440" cy="8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5680" y="2927160"/>
                <a:ext cx="10861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14120" y="3276360"/>
              <a:ext cx="1892880" cy="114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280" y="3213000"/>
                <a:ext cx="19245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3930480" y="3257280"/>
              <a:ext cx="2406960" cy="172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14640" y="3193920"/>
                <a:ext cx="24386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1593720" y="2901960"/>
              <a:ext cx="3689640" cy="216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77880" y="2838240"/>
                <a:ext cx="372132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1638360" y="3733560"/>
              <a:ext cx="3695760" cy="108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22520" y="3670200"/>
                <a:ext cx="37274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/>
              <p14:cNvContentPartPr/>
              <p14:nvPr/>
            </p14:nvContentPartPr>
            <p14:xfrm>
              <a:off x="6921360" y="3740040"/>
              <a:ext cx="978120" cy="828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05520" y="3676680"/>
                <a:ext cx="10098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/>
              <p14:cNvContentPartPr/>
              <p14:nvPr/>
            </p14:nvContentPartPr>
            <p14:xfrm>
              <a:off x="247680" y="4006800"/>
              <a:ext cx="997200" cy="95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1840" y="3943080"/>
                <a:ext cx="10288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/>
              <p14:cNvContentPartPr/>
              <p14:nvPr/>
            </p14:nvContentPartPr>
            <p14:xfrm>
              <a:off x="3682800" y="4025880"/>
              <a:ext cx="2858040" cy="1652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66960" y="3962160"/>
                <a:ext cx="28897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/>
              <p14:cNvContentPartPr/>
              <p14:nvPr/>
            </p14:nvContentPartPr>
            <p14:xfrm>
              <a:off x="8210520" y="5689440"/>
              <a:ext cx="360" cy="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94320" y="5625720"/>
                <a:ext cx="32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/>
              <p14:cNvContentPartPr/>
              <p14:nvPr/>
            </p14:nvContentPartPr>
            <p14:xfrm>
              <a:off x="8216640" y="5054400"/>
              <a:ext cx="360" cy="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00800" y="4991040"/>
                <a:ext cx="3204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758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3" y="259675"/>
            <a:ext cx="91694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1" y="1711310"/>
            <a:ext cx="2279650" cy="276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841" y="1567775"/>
            <a:ext cx="4743450" cy="262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53" y="3874883"/>
            <a:ext cx="5182583" cy="2905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59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3" y="378437"/>
            <a:ext cx="6508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90" y="1406162"/>
            <a:ext cx="26860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" y="2846388"/>
            <a:ext cx="7099300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04" y="450473"/>
            <a:ext cx="4749965" cy="2663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6" y="3959792"/>
            <a:ext cx="43942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48563"/>
            <a:ext cx="1365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40" y="4780749"/>
            <a:ext cx="3867150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3" y="25023"/>
            <a:ext cx="12001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4762863"/>
            <a:ext cx="128270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62" y="4520902"/>
            <a:ext cx="38227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32" y="6070302"/>
            <a:ext cx="2838450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34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78" y="3303846"/>
            <a:ext cx="58928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7" y="365770"/>
            <a:ext cx="5333387" cy="75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71" y="1122630"/>
            <a:ext cx="45212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86" y="450472"/>
            <a:ext cx="5041884" cy="282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7" y="3222357"/>
            <a:ext cx="287020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0" y="4176498"/>
            <a:ext cx="9074150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0" y="4968954"/>
            <a:ext cx="41148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6" y="4679214"/>
            <a:ext cx="26797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60" y="5972002"/>
            <a:ext cx="2762250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386" y="5946602"/>
            <a:ext cx="231140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64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urvilinear Motions in Newtonian Mechanics and Quantum Sp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77" y="160338"/>
            <a:ext cx="3421376" cy="296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chnology in Cricket - The rise of Hawkeye, Snicko, DRS and m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3" r="21807"/>
          <a:stretch/>
        </p:blipFill>
        <p:spPr bwMode="auto">
          <a:xfrm>
            <a:off x="8063620" y="0"/>
            <a:ext cx="412838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curvilinear-motion-of-a-particle-4-2048.jpg (2048×115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1" y="3191070"/>
            <a:ext cx="8000250" cy="364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Physics a2 unit4_06_centripetal_force fb1 patrick (21-02-14) edite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r="3814" b="15733"/>
          <a:stretch/>
        </p:blipFill>
        <p:spPr bwMode="auto">
          <a:xfrm>
            <a:off x="8108886" y="4064815"/>
            <a:ext cx="4037124" cy="27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4ef2e337d32308e33d9111cb089566ec_original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1388" y="93955"/>
            <a:ext cx="3540427" cy="2874268"/>
          </a:xfrm>
        </p:spPr>
      </p:pic>
    </p:spTree>
    <p:extLst>
      <p:ext uri="{BB962C8B-B14F-4D97-AF65-F5344CB8AC3E}">
        <p14:creationId xmlns:p14="http://schemas.microsoft.com/office/powerpoint/2010/main" val="198670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918"/>
          <a:stretch/>
        </p:blipFill>
        <p:spPr bwMode="auto">
          <a:xfrm>
            <a:off x="8515191" y="2936657"/>
            <a:ext cx="3553077" cy="3311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3" y="3275936"/>
            <a:ext cx="3760899" cy="85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3" y="4354379"/>
            <a:ext cx="5029599" cy="85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5823" y="5457038"/>
            <a:ext cx="7920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curvilinear motion,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instantaneous velocity of a particle is always tangent to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the curved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path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that instant.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5" y="0"/>
            <a:ext cx="11346742" cy="298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41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3"/>
          <a:stretch/>
        </p:blipFill>
        <p:spPr bwMode="auto">
          <a:xfrm>
            <a:off x="7686393" y="749475"/>
            <a:ext cx="4318502" cy="4020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3442" y="411560"/>
            <a:ext cx="7517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Acceleration: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the direction of velocity continuously changes in 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curvilinear motion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there exists acceleration at every instant of the motion.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93" y="1681354"/>
            <a:ext cx="5778903" cy="1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42" y="5129459"/>
            <a:ext cx="7981844" cy="71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81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  <a14:imgEffect>
                      <a14:brightnessContrast contras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584" y="3731571"/>
            <a:ext cx="8195413" cy="312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710" y="82948"/>
            <a:ext cx="11537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Curvilinear Motion by Rectangular Component System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Curvilinear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motion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can be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split into motion along x, y, z directions, which can be independently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considered 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three rectilinear motions along those directions respectively.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" y="1452981"/>
            <a:ext cx="5810800" cy="186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1138" y="3416421"/>
            <a:ext cx="11229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For a particle in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xy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plane, the rectangular components will be as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shown: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530520" y="235080"/>
              <a:ext cx="3219840" cy="285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4680" y="171360"/>
                <a:ext cx="3251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5067360" y="425520"/>
              <a:ext cx="1663920" cy="108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1520" y="361800"/>
                <a:ext cx="16956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2813040" y="3638520"/>
              <a:ext cx="1016280" cy="45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7200" y="3575160"/>
                <a:ext cx="10479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2870280" y="3708360"/>
              <a:ext cx="1022760" cy="3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54440" y="3645000"/>
                <a:ext cx="1054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/>
              <p14:cNvContentPartPr/>
              <p14:nvPr/>
            </p14:nvContentPartPr>
            <p14:xfrm>
              <a:off x="2806560" y="3568680"/>
              <a:ext cx="1124280" cy="273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0720" y="3505320"/>
                <a:ext cx="11563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/>
              <p14:cNvContentPartPr/>
              <p14:nvPr/>
            </p14:nvContentPartPr>
            <p14:xfrm>
              <a:off x="2774880" y="3568680"/>
              <a:ext cx="311760" cy="637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59040" y="3505320"/>
                <a:ext cx="3434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/>
              <p14:cNvContentPartPr/>
              <p14:nvPr/>
            </p14:nvContentPartPr>
            <p14:xfrm>
              <a:off x="2768760" y="3562200"/>
              <a:ext cx="29880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52560" y="3498840"/>
                <a:ext cx="330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/>
              <p14:cNvContentPartPr/>
              <p14:nvPr/>
            </p14:nvContentPartPr>
            <p14:xfrm>
              <a:off x="2787480" y="3765600"/>
              <a:ext cx="603720" cy="194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71640" y="3701880"/>
                <a:ext cx="63540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546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959" y="163459"/>
            <a:ext cx="10767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Curvilinear Motion by Tangential &amp; Normal Component System (N-T System)</a:t>
            </a:r>
            <a:r>
              <a:rPr lang="en-US" sz="2400" dirty="0"/>
              <a:t>:</a:t>
            </a: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431548" y="808176"/>
            <a:ext cx="111568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Curvilinear motion can also be studied by splitting the acceleration along the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tangent to the path and normal to the path.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velocity vector is always directed towards the tangential direction. But the net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acceleration may be in any direction. So, it is convenient to express acceleration as</a:t>
            </a:r>
          </a:p>
          <a:p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tangential acceleration (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i="1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normal acceleration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(a</a:t>
            </a:r>
            <a:r>
              <a:rPr lang="en-US" sz="2400" b="1" i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).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1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217" y="2995920"/>
            <a:ext cx="4418220" cy="386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14" y="3135721"/>
            <a:ext cx="5598781" cy="313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5734080" y="977760"/>
              <a:ext cx="4096080" cy="178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8240" y="914400"/>
                <a:ext cx="41277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482760" y="1397160"/>
              <a:ext cx="908280" cy="89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6560" y="1333440"/>
                <a:ext cx="9403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584280" y="1352520"/>
              <a:ext cx="2146680" cy="120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440" y="1289160"/>
                <a:ext cx="21783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3359160" y="1327320"/>
              <a:ext cx="2305440" cy="241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43320" y="1263600"/>
                <a:ext cx="2337120" cy="3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7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4092" y="97407"/>
            <a:ext cx="609600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n-IN" sz="3200" b="1" dirty="0"/>
              <a:t>Types of Rectilinear </a:t>
            </a:r>
            <a:r>
              <a:rPr lang="en-IN" sz="3200" b="1" dirty="0" smtClean="0"/>
              <a:t>Motions</a:t>
            </a:r>
            <a:endParaRPr lang="en-IN" sz="3200" dirty="0"/>
          </a:p>
        </p:txBody>
      </p:sp>
      <p:sp>
        <p:nvSpPr>
          <p:cNvPr id="3" name="Rectangle 2"/>
          <p:cNvSpPr/>
          <p:nvPr/>
        </p:nvSpPr>
        <p:spPr>
          <a:xfrm>
            <a:off x="431549" y="683648"/>
            <a:ext cx="114737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1. Uniform Velocity Motion</a:t>
            </a:r>
          </a:p>
          <a:p>
            <a:r>
              <a:rPr lang="en-US" sz="2400" dirty="0" smtClean="0"/>
              <a:t>	If </a:t>
            </a:r>
            <a:r>
              <a:rPr lang="en-US" sz="2400" dirty="0"/>
              <a:t>a particle’s velocity remains constant throughout the motion, then it is </a:t>
            </a:r>
            <a:r>
              <a:rPr lang="en-US" sz="2400" dirty="0" smtClean="0"/>
              <a:t>said to </a:t>
            </a:r>
            <a:r>
              <a:rPr lang="en-US" sz="2400" dirty="0"/>
              <a:t>be under motion with uniform velocity. E.g., motion of </a:t>
            </a:r>
            <a:r>
              <a:rPr lang="en-US" sz="2400" dirty="0" smtClean="0"/>
              <a:t>sound, package on </a:t>
            </a:r>
            <a:r>
              <a:rPr lang="en-IN" sz="2400" dirty="0" smtClean="0"/>
              <a:t>a </a:t>
            </a:r>
            <a:r>
              <a:rPr lang="en-IN" sz="2400" dirty="0"/>
              <a:t>conveyor, etc</a:t>
            </a:r>
            <a:r>
              <a:rPr lang="en-IN" sz="2400" dirty="0" smtClean="0"/>
              <a:t>.</a:t>
            </a:r>
          </a:p>
          <a:p>
            <a:endParaRPr lang="en-IN" sz="2400" dirty="0"/>
          </a:p>
          <a:p>
            <a:r>
              <a:rPr lang="en-IN" sz="2400" b="1" dirty="0"/>
              <a:t>2. Uniform Acceleration Motion</a:t>
            </a:r>
          </a:p>
          <a:p>
            <a:r>
              <a:rPr lang="en-US" sz="2400" dirty="0"/>
              <a:t>If a particle’s velocity changes at a constant rate throughout the motion, </a:t>
            </a:r>
            <a:r>
              <a:rPr lang="en-US" sz="2400" dirty="0" smtClean="0"/>
              <a:t>then it </a:t>
            </a:r>
            <a:r>
              <a:rPr lang="en-US" sz="2400" dirty="0"/>
              <a:t>is said to be under motion with uniform acceleration. This means that </a:t>
            </a:r>
            <a:r>
              <a:rPr lang="en-US" sz="2400" dirty="0" smtClean="0"/>
              <a:t>its acceleration </a:t>
            </a:r>
            <a:r>
              <a:rPr lang="en-US" sz="2400" dirty="0"/>
              <a:t>is constant. This gives us the equations of kinematics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IN" sz="2400" b="1" dirty="0"/>
              <a:t>3. Variable Acceleration Motion</a:t>
            </a:r>
          </a:p>
          <a:p>
            <a:r>
              <a:rPr lang="en-US" sz="2400" dirty="0"/>
              <a:t>If a particle’s acceleration itself is changing throughout the motion, then it is</a:t>
            </a:r>
          </a:p>
          <a:p>
            <a:r>
              <a:rPr lang="en-US" sz="2400" dirty="0"/>
              <a:t>said to be under the motion with variable acceleration.</a:t>
            </a:r>
            <a:endParaRPr 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4968937" y="3382617"/>
            <a:ext cx="30148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IN" sz="3200" b="1" dirty="0"/>
              <a:t>v= </a:t>
            </a:r>
            <a:r>
              <a:rPr lang="en-IN" sz="3200" b="1" dirty="0" err="1"/>
              <a:t>u+at</a:t>
            </a:r>
            <a:r>
              <a:rPr lang="en-IN" sz="3200" b="1" dirty="0"/>
              <a:t> </a:t>
            </a:r>
            <a:endParaRPr lang="en-IN" sz="3200" b="1" dirty="0" smtClean="0"/>
          </a:p>
          <a:p>
            <a:pPr lvl="2"/>
            <a:r>
              <a:rPr lang="en-IN" sz="3200" b="1" dirty="0" smtClean="0"/>
              <a:t>S= </a:t>
            </a:r>
            <a:r>
              <a:rPr lang="en-IN" sz="3200" b="1" dirty="0" err="1" smtClean="0"/>
              <a:t>ut</a:t>
            </a:r>
            <a:r>
              <a:rPr lang="en-IN" sz="3200" b="1" dirty="0" smtClean="0"/>
              <a:t>+ at</a:t>
            </a:r>
            <a:r>
              <a:rPr lang="en-IN" sz="3200" b="1" baseline="30000" dirty="0" smtClean="0"/>
              <a:t>2</a:t>
            </a:r>
            <a:r>
              <a:rPr lang="en-IN" sz="3200" b="1" dirty="0" smtClean="0"/>
              <a:t> </a:t>
            </a:r>
          </a:p>
          <a:p>
            <a:pPr lvl="2"/>
            <a:r>
              <a:rPr lang="en-IN" sz="3200" b="1" dirty="0" smtClean="0"/>
              <a:t>v</a:t>
            </a:r>
            <a:r>
              <a:rPr lang="en-IN" sz="3200" b="1" baseline="30000" dirty="0" smtClean="0"/>
              <a:t>2</a:t>
            </a:r>
            <a:r>
              <a:rPr lang="en-IN" sz="3200" b="1" dirty="0" smtClean="0"/>
              <a:t>- </a:t>
            </a:r>
            <a:r>
              <a:rPr lang="en-IN" sz="3200" b="1" dirty="0"/>
              <a:t>u</a:t>
            </a:r>
            <a:r>
              <a:rPr lang="en-IN" sz="3200" b="1" baseline="30000" dirty="0"/>
              <a:t>2</a:t>
            </a:r>
            <a:r>
              <a:rPr lang="en-IN" sz="3200" b="1" dirty="0"/>
              <a:t>=2aS </a:t>
            </a:r>
          </a:p>
        </p:txBody>
      </p:sp>
      <p:sp>
        <p:nvSpPr>
          <p:cNvPr id="6" name="Rectangle 5"/>
          <p:cNvSpPr/>
          <p:nvPr/>
        </p:nvSpPr>
        <p:spPr>
          <a:xfrm>
            <a:off x="7918763" y="3428783"/>
            <a:ext cx="42732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u= initial velocity of the body </a:t>
            </a:r>
          </a:p>
          <a:p>
            <a:r>
              <a:rPr lang="en-US" dirty="0" smtClean="0"/>
              <a:t>v</a:t>
            </a:r>
            <a:r>
              <a:rPr lang="en-US" dirty="0"/>
              <a:t>= final velocity of the body </a:t>
            </a:r>
          </a:p>
          <a:p>
            <a:r>
              <a:rPr lang="en-US" dirty="0" smtClean="0"/>
              <a:t>s</a:t>
            </a:r>
            <a:r>
              <a:rPr lang="en-US" dirty="0"/>
              <a:t>= distance travelled by the body in motion </a:t>
            </a:r>
          </a:p>
          <a:p>
            <a:r>
              <a:rPr lang="en-US" dirty="0" smtClean="0"/>
              <a:t>a</a:t>
            </a:r>
            <a:r>
              <a:rPr lang="en-US" dirty="0"/>
              <a:t>= acceleration of the body </a:t>
            </a:r>
          </a:p>
          <a:p>
            <a:r>
              <a:rPr lang="en-US" dirty="0" smtClean="0"/>
              <a:t>t</a:t>
            </a:r>
            <a:r>
              <a:rPr lang="en-US" dirty="0"/>
              <a:t>= time taken by the body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456" y="5842431"/>
            <a:ext cx="2383496" cy="847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84" y="5868846"/>
            <a:ext cx="3846309" cy="81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023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8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2" y="525463"/>
            <a:ext cx="11433838" cy="83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33" y="1564746"/>
            <a:ext cx="71882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2117193"/>
            <a:ext cx="7975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2764893"/>
            <a:ext cx="836930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5080529"/>
            <a:ext cx="810895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734" y="3906838"/>
            <a:ext cx="43688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1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2" y="117240"/>
            <a:ext cx="10267950" cy="349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57" y="3329282"/>
            <a:ext cx="3456992" cy="57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6622"/>
            <a:ext cx="6073314" cy="117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38222"/>
            <a:ext cx="4434231" cy="57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665" y="4456113"/>
            <a:ext cx="1600201" cy="58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529" y="5742884"/>
            <a:ext cx="5400676" cy="890221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57" y="5854618"/>
            <a:ext cx="3673176" cy="93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1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2" y="569913"/>
            <a:ext cx="11775733" cy="104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58" y="1683278"/>
            <a:ext cx="4275548" cy="551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855380" y="1617133"/>
            <a:ext cx="3835993" cy="74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8" y="2829455"/>
            <a:ext cx="6619464" cy="946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2" y="3776133"/>
            <a:ext cx="6619464" cy="113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64" y="4234485"/>
            <a:ext cx="4368800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2"/>
          <a:stretch/>
        </p:blipFill>
        <p:spPr bwMode="auto">
          <a:xfrm>
            <a:off x="5977466" y="2235199"/>
            <a:ext cx="2905253" cy="74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47" y="5538788"/>
            <a:ext cx="2819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7" y="5948627"/>
            <a:ext cx="39560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54" y="5929577"/>
            <a:ext cx="25717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217" y="5448300"/>
            <a:ext cx="51689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20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13845"/>
            <a:ext cx="5534870" cy="1504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" y="2502429"/>
            <a:ext cx="4321582" cy="2137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71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6" y="532871"/>
            <a:ext cx="11304986" cy="122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1630363"/>
            <a:ext cx="41084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5" y="1931987"/>
            <a:ext cx="5804551" cy="188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56" y="3997786"/>
            <a:ext cx="4356100" cy="73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85784"/>
            <a:ext cx="47117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8" y="5799138"/>
            <a:ext cx="561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466" y="5126038"/>
            <a:ext cx="421640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9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6" y="600604"/>
            <a:ext cx="106553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83" y="2039938"/>
            <a:ext cx="252095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767" y="2208213"/>
            <a:ext cx="4800600" cy="12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08" y="3820846"/>
            <a:ext cx="1302415" cy="94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3" y="3858155"/>
            <a:ext cx="56134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6" y="5082646"/>
            <a:ext cx="4419600" cy="65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37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50" y="217074"/>
            <a:ext cx="10894499" cy="189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1" y="2508779"/>
            <a:ext cx="2316779" cy="53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67" y="2610907"/>
            <a:ext cx="3784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2655357"/>
            <a:ext cx="37719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7" y="3582988"/>
            <a:ext cx="250825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67" y="3632201"/>
            <a:ext cx="39814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2" y="5328709"/>
            <a:ext cx="3946196" cy="956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8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578909"/>
            <a:ext cx="2438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15" y="1258359"/>
            <a:ext cx="19685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8" y="2373842"/>
            <a:ext cx="4044950" cy="117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7" y="3765021"/>
            <a:ext cx="4533900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2961217"/>
            <a:ext cx="198755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4342871"/>
            <a:ext cx="20764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17" y="4333346"/>
            <a:ext cx="21971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367" y="1045634"/>
            <a:ext cx="25273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20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ownloads\numerical kinematics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8" t="2515" b="82867"/>
          <a:stretch/>
        </p:blipFill>
        <p:spPr bwMode="auto">
          <a:xfrm>
            <a:off x="266700" y="171450"/>
            <a:ext cx="11334750" cy="14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dmin\Downloads\numerical kinematics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52" t="18706" r="10983" b="63375"/>
          <a:stretch/>
        </p:blipFill>
        <p:spPr bwMode="auto">
          <a:xfrm>
            <a:off x="1343022" y="1753295"/>
            <a:ext cx="10236479" cy="24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min\Downloads\numerical kinematics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5" t="37725" r="2491" b="54537"/>
          <a:stretch/>
        </p:blipFill>
        <p:spPr bwMode="auto">
          <a:xfrm>
            <a:off x="266701" y="4457700"/>
            <a:ext cx="11677650" cy="93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8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\Downloads\numerical kinematics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2" t="47628" r="6258" b="6160"/>
          <a:stretch/>
        </p:blipFill>
        <p:spPr bwMode="auto">
          <a:xfrm>
            <a:off x="485772" y="430798"/>
            <a:ext cx="11460723" cy="503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7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850" y="213836"/>
            <a:ext cx="11487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Motion Curves</a:t>
            </a:r>
            <a:r>
              <a:rPr lang="en-US" sz="2400" dirty="0"/>
              <a:t>: The motion of a particle along a straight line can be represented by</a:t>
            </a:r>
          </a:p>
          <a:p>
            <a:r>
              <a:rPr lang="en-US" sz="2400" dirty="0"/>
              <a:t>motion curves. They are the graphical representation of position, displacement,</a:t>
            </a:r>
          </a:p>
          <a:p>
            <a:r>
              <a:rPr lang="en-US" sz="2400" dirty="0"/>
              <a:t>velocity and acceleration with time.</a:t>
            </a:r>
            <a:endParaRPr lang="en-IN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75"/>
          <a:stretch/>
        </p:blipFill>
        <p:spPr bwMode="auto">
          <a:xfrm>
            <a:off x="6826313" y="1414165"/>
            <a:ext cx="4670159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2"/>
          <a:stretch/>
        </p:blipFill>
        <p:spPr bwMode="auto">
          <a:xfrm>
            <a:off x="411995" y="1533556"/>
            <a:ext cx="5554239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9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50"/>
          <a:stretch/>
        </p:blipFill>
        <p:spPr bwMode="auto">
          <a:xfrm>
            <a:off x="584200" y="673100"/>
            <a:ext cx="4123602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01" y="4216400"/>
            <a:ext cx="4808682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30"/>
          <a:stretch/>
        </p:blipFill>
        <p:spPr bwMode="auto">
          <a:xfrm>
            <a:off x="6265716" y="952248"/>
            <a:ext cx="4996795" cy="447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093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546100"/>
            <a:ext cx="10185400" cy="591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33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  <a14:imgEffect>
                      <a14:brightnessContrast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038" y="45265"/>
            <a:ext cx="6479866" cy="22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2000"/>
                    </a14:imgEffect>
                    <a14:imgEffect>
                      <a14:brightnessContrast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039" y="2317963"/>
            <a:ext cx="6572473" cy="22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039" y="4597202"/>
            <a:ext cx="6405050" cy="22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1944" y="816815"/>
            <a:ext cx="331496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/>
              <a:t>Standard Motion Curves</a:t>
            </a:r>
            <a:r>
              <a:rPr lang="en-IN" sz="3200" dirty="0" smtClean="0"/>
              <a:t>:</a:t>
            </a:r>
          </a:p>
          <a:p>
            <a:r>
              <a:rPr lang="en-IN" sz="3200" dirty="0"/>
              <a:t>	</a:t>
            </a:r>
            <a:r>
              <a:rPr lang="en-IN" sz="3200" dirty="0" smtClean="0"/>
              <a:t>	It is used to identify the motion of a particle /object and find the state of its motion of uniform acceleration/ uniform velocity etc.</a:t>
            </a:r>
            <a:endParaRPr lang="en-IN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640" y="122833"/>
            <a:ext cx="7999360" cy="664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86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2786</TotalTime>
  <Words>464</Words>
  <Application>Microsoft Office PowerPoint</Application>
  <PresentationFormat>Custom</PresentationFormat>
  <Paragraphs>56</Paragraphs>
  <Slides>37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 Rajani</dc:creator>
  <cp:lastModifiedBy>Admin</cp:lastModifiedBy>
  <cp:revision>210</cp:revision>
  <cp:lastPrinted>2023-03-13T09:33:18Z</cp:lastPrinted>
  <dcterms:created xsi:type="dcterms:W3CDTF">2020-04-30T07:52:47Z</dcterms:created>
  <dcterms:modified xsi:type="dcterms:W3CDTF">2025-02-03T08:57:24Z</dcterms:modified>
</cp:coreProperties>
</file>